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6858000" cy="9144000"/>
  <p:embeddedFontLst>
    <p:embeddedFont>
      <p:font typeface="Source Han Sans JP" panose="020B0604020202020204" charset="-128"/>
      <p:regular r:id="rId40"/>
    </p:embeddedFont>
    <p:embeddedFont>
      <p:font typeface="Source Han Sans JP Bold" panose="020B0604020202020204" charset="-128"/>
      <p:regular r:id="rId41"/>
    </p:embeddedFont>
    <p:embeddedFont>
      <p:font typeface="Source Han Sans JP Heavy" panose="020B0604020202020204" charset="-128"/>
      <p:regular r:id="rId42"/>
    </p:embeddedFont>
    <p:embeddedFont>
      <p:font typeface="Arab Times" panose="020B0604020202020204" charset="-78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IBM Plex Sans" panose="020B0604020202020204" charset="0"/>
      <p:regular r:id="rId48"/>
    </p:embeddedFont>
    <p:embeddedFont>
      <p:font typeface="IBM Plex Sans Condensed Bold" panose="020B0604020202020204" charset="0"/>
      <p:regular r:id="rId49"/>
    </p:embeddedFont>
    <p:embeddedFont>
      <p:font typeface="Open Sans" panose="020B0604020202020204" charset="0"/>
      <p:regular r:id="rId50"/>
    </p:embeddedFont>
    <p:embeddedFont>
      <p:font typeface="Open Sans Bold" panose="020B0604020202020204" charset="0"/>
      <p:regular r:id="rId51"/>
    </p:embeddedFont>
    <p:embeddedFont>
      <p:font typeface="Open Sans Bold Italics" panose="020B0604020202020204" charset="0"/>
      <p:regular r:id="rId52"/>
    </p:embeddedFont>
    <p:embeddedFont>
      <p:font typeface="Poppins Medium" panose="020B0604020202020204" charset="0"/>
      <p:regular r:id="rId53"/>
    </p:embeddedFont>
    <p:embeddedFont>
      <p:font typeface="Source Sans Pro" panose="020B0503030403020204" pitchFamily="34" charset="0"/>
      <p:regular r:id="rId54"/>
      <p:bold r:id="rId55"/>
      <p:italic r:id="rId56"/>
      <p:boldItalic r:id="rId57"/>
    </p:embeddedFont>
    <p:embeddedFont>
      <p:font typeface="Source Sans Pro Bold" panose="020B0703030403020204" charset="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22957" y="0"/>
            <a:ext cx="5465043" cy="1827869"/>
          </a:xfrm>
          <a:custGeom>
            <a:avLst/>
            <a:gdLst/>
            <a:ahLst/>
            <a:cxnLst/>
            <a:rect l="l" t="t" r="r" b="b"/>
            <a:pathLst>
              <a:path w="5465043" h="1827869">
                <a:moveTo>
                  <a:pt x="0" y="0"/>
                </a:moveTo>
                <a:lnTo>
                  <a:pt x="5465043" y="0"/>
                </a:lnTo>
                <a:lnTo>
                  <a:pt x="5465043" y="1827869"/>
                </a:lnTo>
                <a:lnTo>
                  <a:pt x="0" y="18278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611" t="-93042" r="-53728" b="-8586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790" y="66675"/>
            <a:ext cx="4832935" cy="1526190"/>
          </a:xfrm>
          <a:custGeom>
            <a:avLst/>
            <a:gdLst/>
            <a:ahLst/>
            <a:cxnLst/>
            <a:rect l="l" t="t" r="r" b="b"/>
            <a:pathLst>
              <a:path w="4832935" h="1526190">
                <a:moveTo>
                  <a:pt x="0" y="0"/>
                </a:moveTo>
                <a:lnTo>
                  <a:pt x="4832935" y="0"/>
                </a:lnTo>
                <a:lnTo>
                  <a:pt x="4832935" y="1526190"/>
                </a:lnTo>
                <a:lnTo>
                  <a:pt x="0" y="1526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7792643"/>
            <a:ext cx="19310708" cy="2919959"/>
            <a:chOff x="0" y="0"/>
            <a:chExt cx="5085948" cy="7690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85948" cy="769043"/>
            </a:xfrm>
            <a:custGeom>
              <a:avLst/>
              <a:gdLst/>
              <a:ahLst/>
              <a:cxnLst/>
              <a:rect l="l" t="t" r="r" b="b"/>
              <a:pathLst>
                <a:path w="5085948" h="769043">
                  <a:moveTo>
                    <a:pt x="0" y="0"/>
                  </a:moveTo>
                  <a:lnTo>
                    <a:pt x="5085948" y="0"/>
                  </a:lnTo>
                  <a:lnTo>
                    <a:pt x="5085948" y="769043"/>
                  </a:lnTo>
                  <a:lnTo>
                    <a:pt x="0" y="769043"/>
                  </a:lnTo>
                  <a:close/>
                </a:path>
              </a:pathLst>
            </a:custGeom>
            <a:solidFill>
              <a:srgbClr val="18181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85948" cy="8071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725691" y="2119584"/>
            <a:ext cx="6836619" cy="74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1"/>
              </a:lnSpc>
            </a:pPr>
            <a:r>
              <a:rPr lang="en-US" sz="4301" b="1" spc="-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PROJET DE FIN D’ÉTUDES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11326" y="9446007"/>
            <a:ext cx="5265348" cy="471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0"/>
              </a:lnSpc>
            </a:pPr>
            <a:r>
              <a:rPr lang="en-US" sz="2822" b="1" i="1" spc="-5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Année universitaire: 2024-2025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80316" y="3932794"/>
            <a:ext cx="14524253" cy="255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6646" b="1" i="1" spc="-13" dirty="0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Conception et développement d’une plateforme intelligente de gestion</a:t>
            </a:r>
          </a:p>
          <a:p>
            <a:pPr algn="ctr">
              <a:lnSpc>
                <a:spcPts val="6646"/>
              </a:lnSpc>
            </a:pPr>
            <a:r>
              <a:rPr lang="en-US" sz="6646" b="1" i="1" spc="-13" dirty="0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des incidents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90" y="7934955"/>
            <a:ext cx="5077849" cy="1550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</a:pPr>
            <a:r>
              <a:rPr lang="en-US" sz="2100" b="1" i="1" u="sng" spc="-4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Encadré par: </a:t>
            </a:r>
          </a:p>
          <a:p>
            <a:pPr algn="l">
              <a:lnSpc>
                <a:spcPts val="4176"/>
              </a:lnSpc>
            </a:pPr>
            <a:r>
              <a:rPr lang="en-US" sz="2100" b="1" i="1" spc="-4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Dr. Abdelmoghit Souissi ( UIC )</a:t>
            </a:r>
          </a:p>
          <a:p>
            <a:pPr algn="l">
              <a:lnSpc>
                <a:spcPts val="4176"/>
              </a:lnSpc>
            </a:pPr>
            <a:r>
              <a:rPr lang="en-US" sz="2100" b="1" i="1" spc="-4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Mr. El Idrissi Said ( SGABS )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330981" y="3799444"/>
            <a:ext cx="0" cy="2683414"/>
          </a:xfrm>
          <a:prstGeom prst="line">
            <a:avLst/>
          </a:prstGeom>
          <a:ln w="57150" cap="flat">
            <a:solidFill>
              <a:srgbClr val="E0202E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2" name="AutoShape 12"/>
          <p:cNvSpPr/>
          <p:nvPr/>
        </p:nvSpPr>
        <p:spPr>
          <a:xfrm>
            <a:off x="16957019" y="3799444"/>
            <a:ext cx="0" cy="2683414"/>
          </a:xfrm>
          <a:prstGeom prst="line">
            <a:avLst/>
          </a:prstGeom>
          <a:ln w="57150" cap="flat">
            <a:solidFill>
              <a:srgbClr val="E0202E"/>
            </a:solidFill>
            <a:prstDash val="solid"/>
            <a:headEnd type="diamond" w="lg" len="lg"/>
            <a:tailEnd type="diamond" w="lg" len="lg"/>
          </a:ln>
        </p:spPr>
      </p:sp>
      <p:sp>
        <p:nvSpPr>
          <p:cNvPr id="13" name="TextBox 13"/>
          <p:cNvSpPr txBox="1"/>
          <p:nvPr/>
        </p:nvSpPr>
        <p:spPr>
          <a:xfrm>
            <a:off x="6324485" y="2822717"/>
            <a:ext cx="5639030" cy="40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7"/>
              </a:lnSpc>
              <a:spcBef>
                <a:spcPct val="0"/>
              </a:spcBef>
            </a:pPr>
            <a:r>
              <a:rPr lang="en-US" sz="2426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Pour l'obtention de la Licence MIAGE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32859" y="7934955"/>
            <a:ext cx="5077849" cy="1550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</a:pPr>
            <a:r>
              <a:rPr lang="en-US" sz="2100" b="1" i="1" u="sng" spc="-4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Devant le jury :</a:t>
            </a:r>
          </a:p>
          <a:p>
            <a:pPr algn="l">
              <a:lnSpc>
                <a:spcPts val="4176"/>
              </a:lnSpc>
            </a:pPr>
            <a:r>
              <a:rPr lang="en-US" sz="2100" b="1" i="1" spc="-4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Dr. NASSIH </a:t>
            </a:r>
            <a:r>
              <a:rPr lang="en-US" sz="2100" b="1" i="1" spc="-4" dirty="0" err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Rym</a:t>
            </a:r>
            <a:r>
              <a:rPr lang="en-US" sz="2100" b="1" i="1" spc="-4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</a:t>
            </a:r>
          </a:p>
          <a:p>
            <a:pPr algn="l">
              <a:lnSpc>
                <a:spcPts val="4176"/>
              </a:lnSpc>
            </a:pPr>
            <a:r>
              <a:rPr lang="en-US" sz="2100" b="1" i="1" spc="-4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Dr. ELOUKKAL </a:t>
            </a:r>
            <a:r>
              <a:rPr lang="en-US" sz="2100" b="1" i="1" spc="-4" dirty="0" err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Sanae</a:t>
            </a:r>
            <a:r>
              <a:rPr lang="en-US" sz="2100" b="1" i="1" spc="-4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74820" y="7934955"/>
            <a:ext cx="1738360" cy="98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6"/>
              </a:lnSpc>
            </a:pPr>
            <a:r>
              <a:rPr lang="en-US" sz="2100" b="1" i="1" u="sng" spc="-4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Présenté par: </a:t>
            </a:r>
          </a:p>
          <a:p>
            <a:pPr algn="l">
              <a:lnSpc>
                <a:spcPts val="4176"/>
              </a:lnSpc>
            </a:pPr>
            <a:r>
              <a:rPr lang="en-US" sz="2100" b="1" i="1" spc="-4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Omar Bari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6466" y="4897098"/>
            <a:ext cx="6490602" cy="2206114"/>
          </a:xfrm>
          <a:custGeom>
            <a:avLst/>
            <a:gdLst/>
            <a:ahLst/>
            <a:cxnLst/>
            <a:rect l="l" t="t" r="r" b="b"/>
            <a:pathLst>
              <a:path w="6490602" h="2206114">
                <a:moveTo>
                  <a:pt x="0" y="0"/>
                </a:moveTo>
                <a:lnTo>
                  <a:pt x="6490602" y="0"/>
                </a:lnTo>
                <a:lnTo>
                  <a:pt x="6490602" y="2206114"/>
                </a:lnTo>
                <a:lnTo>
                  <a:pt x="0" y="2206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78714" y="4299090"/>
            <a:ext cx="4959848" cy="2990498"/>
          </a:xfrm>
          <a:custGeom>
            <a:avLst/>
            <a:gdLst/>
            <a:ahLst/>
            <a:cxnLst/>
            <a:rect l="l" t="t" r="r" b="b"/>
            <a:pathLst>
              <a:path w="4959848" h="2990498">
                <a:moveTo>
                  <a:pt x="0" y="0"/>
                </a:moveTo>
                <a:lnTo>
                  <a:pt x="4959848" y="0"/>
                </a:lnTo>
                <a:lnTo>
                  <a:pt x="4959848" y="2990497"/>
                </a:lnTo>
                <a:lnTo>
                  <a:pt x="0" y="2990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946398" y="4247102"/>
            <a:ext cx="5815136" cy="789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69"/>
              </a:lnSpc>
            </a:pPr>
            <a:r>
              <a:rPr lang="en-US" sz="4620" b="1" spc="-9" dirty="0">
                <a:solidFill>
                  <a:srgbClr val="2424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Pilier Manuel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456" y="2361581"/>
            <a:ext cx="5242134" cy="1380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82"/>
              </a:lnSpc>
            </a:pPr>
            <a:r>
              <a:rPr lang="en-US" sz="8058" b="1" spc="-16" dirty="0">
                <a:solidFill>
                  <a:srgbClr val="E600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Solution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46398" y="6440967"/>
            <a:ext cx="6916272" cy="789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68"/>
              </a:lnSpc>
            </a:pPr>
            <a:r>
              <a:rPr lang="en-US" sz="4620" b="1" spc="-9" dirty="0">
                <a:solidFill>
                  <a:srgbClr val="2424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Pilier Automatisation 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10" name="Freeform 10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676227" y="356868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913493" y="310410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729073" y="228729"/>
            <a:ext cx="325723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</a:t>
            </a:r>
          </a:p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conception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89647" y="228729"/>
            <a:ext cx="216560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Choix et évaluation du modèle IA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030776" y="310410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376217" y="356868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557699" y="9231152"/>
            <a:ext cx="7303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1053856"/>
            <a:ext cx="4502010" cy="8834599"/>
            <a:chOff x="0" y="0"/>
            <a:chExt cx="4502010" cy="8834603"/>
          </a:xfrm>
        </p:grpSpPr>
        <p:sp>
          <p:nvSpPr>
            <p:cNvPr id="3" name="Freeform 3"/>
            <p:cNvSpPr/>
            <p:nvPr/>
          </p:nvSpPr>
          <p:spPr>
            <a:xfrm>
              <a:off x="63500" y="111379"/>
              <a:ext cx="4327144" cy="8611997"/>
            </a:xfrm>
            <a:custGeom>
              <a:avLst/>
              <a:gdLst/>
              <a:ahLst/>
              <a:cxnLst/>
              <a:rect l="l" t="t" r="r" b="b"/>
              <a:pathLst>
                <a:path w="4327144" h="8611997">
                  <a:moveTo>
                    <a:pt x="0" y="20193"/>
                  </a:moveTo>
                  <a:cubicBezTo>
                    <a:pt x="1145794" y="0"/>
                    <a:pt x="2249297" y="452755"/>
                    <a:pt x="3050540" y="1272032"/>
                  </a:cubicBezTo>
                  <a:cubicBezTo>
                    <a:pt x="3871595" y="2064258"/>
                    <a:pt x="4327144" y="3161792"/>
                    <a:pt x="4308348" y="4302633"/>
                  </a:cubicBezTo>
                  <a:cubicBezTo>
                    <a:pt x="4308348" y="5591429"/>
                    <a:pt x="3818636" y="6669659"/>
                    <a:pt x="2839339" y="7537450"/>
                  </a:cubicBezTo>
                  <a:cubicBezTo>
                    <a:pt x="2466086" y="7862189"/>
                    <a:pt x="2040382" y="8121143"/>
                    <a:pt x="1580515" y="8303260"/>
                  </a:cubicBezTo>
                  <a:cubicBezTo>
                    <a:pt x="1156208" y="8492236"/>
                    <a:pt x="699262" y="8597011"/>
                    <a:pt x="234950" y="8611997"/>
                  </a:cubicBezTo>
                  <a:cubicBezTo>
                    <a:pt x="177165" y="8611997"/>
                    <a:pt x="102489" y="8611997"/>
                    <a:pt x="13843" y="8605012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0" y="83312"/>
              <a:ext cx="4374896" cy="8687689"/>
            </a:xfrm>
            <a:custGeom>
              <a:avLst/>
              <a:gdLst/>
              <a:ahLst/>
              <a:cxnLst/>
              <a:rect l="l" t="t" r="r" b="b"/>
              <a:pathLst>
                <a:path w="4374896" h="8687689">
                  <a:moveTo>
                    <a:pt x="73787" y="95250"/>
                  </a:moveTo>
                  <a:cubicBezTo>
                    <a:pt x="1180338" y="95250"/>
                    <a:pt x="2241423" y="540893"/>
                    <a:pt x="3016504" y="1333500"/>
                  </a:cubicBezTo>
                  <a:lnTo>
                    <a:pt x="3017012" y="1334008"/>
                  </a:lnTo>
                  <a:lnTo>
                    <a:pt x="3017520" y="1334516"/>
                  </a:lnTo>
                  <a:cubicBezTo>
                    <a:pt x="3829177" y="2117598"/>
                    <a:pt x="4279392" y="3202432"/>
                    <a:pt x="4260850" y="4330065"/>
                  </a:cubicBezTo>
                  <a:lnTo>
                    <a:pt x="4260850" y="4330446"/>
                  </a:lnTo>
                  <a:lnTo>
                    <a:pt x="4260850" y="4330827"/>
                  </a:lnTo>
                  <a:cubicBezTo>
                    <a:pt x="4260850" y="5605653"/>
                    <a:pt x="3777234" y="6670929"/>
                    <a:pt x="2808097" y="7529830"/>
                  </a:cubicBezTo>
                  <a:lnTo>
                    <a:pt x="2808097" y="7529830"/>
                  </a:lnTo>
                  <a:cubicBezTo>
                    <a:pt x="2438908" y="7850887"/>
                    <a:pt x="2018030" y="8107045"/>
                    <a:pt x="1563116" y="8287258"/>
                  </a:cubicBezTo>
                  <a:lnTo>
                    <a:pt x="1562227" y="8287640"/>
                  </a:lnTo>
                  <a:lnTo>
                    <a:pt x="1561338" y="8288021"/>
                  </a:lnTo>
                  <a:cubicBezTo>
                    <a:pt x="1142746" y="8474202"/>
                    <a:pt x="692150" y="8577707"/>
                    <a:pt x="234315" y="8592566"/>
                  </a:cubicBezTo>
                  <a:cubicBezTo>
                    <a:pt x="186817" y="8592566"/>
                    <a:pt x="128778" y="8592566"/>
                    <a:pt x="61595" y="8588756"/>
                  </a:cubicBezTo>
                  <a:lnTo>
                    <a:pt x="47752" y="95377"/>
                  </a:lnTo>
                  <a:lnTo>
                    <a:pt x="47752" y="95377"/>
                  </a:lnTo>
                  <a:cubicBezTo>
                    <a:pt x="56388" y="95377"/>
                    <a:pt x="65151" y="95250"/>
                    <a:pt x="73787" y="95250"/>
                  </a:cubicBezTo>
                  <a:close/>
                  <a:moveTo>
                    <a:pt x="73787" y="0"/>
                  </a:moveTo>
                  <a:cubicBezTo>
                    <a:pt x="49276" y="0"/>
                    <a:pt x="24638" y="254"/>
                    <a:pt x="0" y="635"/>
                  </a:cubicBezTo>
                  <a:lnTo>
                    <a:pt x="0" y="635"/>
                  </a:lnTo>
                  <a:lnTo>
                    <a:pt x="0" y="8679815"/>
                  </a:lnTo>
                  <a:lnTo>
                    <a:pt x="10287" y="8680577"/>
                  </a:lnTo>
                  <a:cubicBezTo>
                    <a:pt x="100584" y="8687689"/>
                    <a:pt x="176784" y="8687689"/>
                    <a:pt x="234442" y="8687689"/>
                  </a:cubicBezTo>
                  <a:cubicBezTo>
                    <a:pt x="234696" y="8687689"/>
                    <a:pt x="234823" y="8687689"/>
                    <a:pt x="235077" y="8687689"/>
                  </a:cubicBezTo>
                  <a:lnTo>
                    <a:pt x="235839" y="8687689"/>
                  </a:lnTo>
                  <a:lnTo>
                    <a:pt x="236601" y="8687689"/>
                  </a:lnTo>
                  <a:cubicBezTo>
                    <a:pt x="706628" y="8672576"/>
                    <a:pt x="1169289" y="8566404"/>
                    <a:pt x="1599057" y="8375269"/>
                  </a:cubicBezTo>
                  <a:lnTo>
                    <a:pt x="1599057" y="8375269"/>
                  </a:lnTo>
                  <a:cubicBezTo>
                    <a:pt x="2063623" y="8191119"/>
                    <a:pt x="2493645" y="7929500"/>
                    <a:pt x="2870708" y="7601458"/>
                  </a:cubicBezTo>
                  <a:lnTo>
                    <a:pt x="2870835" y="7601331"/>
                  </a:lnTo>
                  <a:lnTo>
                    <a:pt x="2870962" y="7601204"/>
                  </a:lnTo>
                  <a:cubicBezTo>
                    <a:pt x="3860165" y="6724650"/>
                    <a:pt x="4355846" y="5633593"/>
                    <a:pt x="4355973" y="4331208"/>
                  </a:cubicBezTo>
                  <a:lnTo>
                    <a:pt x="4355973" y="4331208"/>
                  </a:lnTo>
                  <a:cubicBezTo>
                    <a:pt x="4374896" y="3177540"/>
                    <a:pt x="3914267" y="2067687"/>
                    <a:pt x="3084068" y="1266444"/>
                  </a:cubicBezTo>
                  <a:lnTo>
                    <a:pt x="3084068" y="1266444"/>
                  </a:lnTo>
                  <a:cubicBezTo>
                    <a:pt x="2291080" y="455803"/>
                    <a:pt x="1205611" y="0"/>
                    <a:pt x="737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391401" y="6514595"/>
            <a:ext cx="6715477" cy="1912696"/>
            <a:chOff x="0" y="0"/>
            <a:chExt cx="6715481" cy="1912696"/>
          </a:xfrm>
        </p:grpSpPr>
        <p:sp>
          <p:nvSpPr>
            <p:cNvPr id="8" name="Freeform 8"/>
            <p:cNvSpPr/>
            <p:nvPr/>
          </p:nvSpPr>
          <p:spPr>
            <a:xfrm>
              <a:off x="105537" y="105791"/>
              <a:ext cx="6504432" cy="1701546"/>
            </a:xfrm>
            <a:custGeom>
              <a:avLst/>
              <a:gdLst/>
              <a:ahLst/>
              <a:cxnLst/>
              <a:rect l="l" t="t" r="r" b="b"/>
              <a:pathLst>
                <a:path w="6504432" h="1701546">
                  <a:moveTo>
                    <a:pt x="850773" y="0"/>
                  </a:moveTo>
                  <a:lnTo>
                    <a:pt x="5653659" y="0"/>
                  </a:lnTo>
                  <a:cubicBezTo>
                    <a:pt x="5667629" y="0"/>
                    <a:pt x="5681472" y="381"/>
                    <a:pt x="5695442" y="1016"/>
                  </a:cubicBezTo>
                  <a:cubicBezTo>
                    <a:pt x="5709412" y="1651"/>
                    <a:pt x="5723255" y="2667"/>
                    <a:pt x="5737098" y="4064"/>
                  </a:cubicBezTo>
                  <a:cubicBezTo>
                    <a:pt x="5750941" y="5461"/>
                    <a:pt x="5764784" y="7112"/>
                    <a:pt x="5778500" y="9144"/>
                  </a:cubicBezTo>
                  <a:cubicBezTo>
                    <a:pt x="5792217" y="11176"/>
                    <a:pt x="5805932" y="13589"/>
                    <a:pt x="5819648" y="16256"/>
                  </a:cubicBezTo>
                  <a:cubicBezTo>
                    <a:pt x="5833364" y="18923"/>
                    <a:pt x="5846826" y="21971"/>
                    <a:pt x="5860415" y="25400"/>
                  </a:cubicBezTo>
                  <a:cubicBezTo>
                    <a:pt x="5874004" y="28829"/>
                    <a:pt x="5887339" y="32512"/>
                    <a:pt x="5900674" y="36576"/>
                  </a:cubicBezTo>
                  <a:cubicBezTo>
                    <a:pt x="5914010" y="40640"/>
                    <a:pt x="5927217" y="44958"/>
                    <a:pt x="5940298" y="49657"/>
                  </a:cubicBezTo>
                  <a:cubicBezTo>
                    <a:pt x="5953379" y="54356"/>
                    <a:pt x="5966333" y="59309"/>
                    <a:pt x="5979287" y="64643"/>
                  </a:cubicBezTo>
                  <a:cubicBezTo>
                    <a:pt x="5992242" y="69977"/>
                    <a:pt x="6004941" y="75565"/>
                    <a:pt x="6017514" y="81534"/>
                  </a:cubicBezTo>
                  <a:cubicBezTo>
                    <a:pt x="6030088" y="87503"/>
                    <a:pt x="6042533" y="93726"/>
                    <a:pt x="6054852" y="100330"/>
                  </a:cubicBezTo>
                  <a:cubicBezTo>
                    <a:pt x="6067171" y="106934"/>
                    <a:pt x="6079237" y="113792"/>
                    <a:pt x="6091174" y="120904"/>
                  </a:cubicBezTo>
                  <a:cubicBezTo>
                    <a:pt x="6103112" y="128016"/>
                    <a:pt x="6114923" y="135509"/>
                    <a:pt x="6126480" y="143256"/>
                  </a:cubicBezTo>
                  <a:cubicBezTo>
                    <a:pt x="6138037" y="151003"/>
                    <a:pt x="6149467" y="159004"/>
                    <a:pt x="6160643" y="167259"/>
                  </a:cubicBezTo>
                  <a:cubicBezTo>
                    <a:pt x="6171819" y="175514"/>
                    <a:pt x="6182741" y="184150"/>
                    <a:pt x="6193536" y="192913"/>
                  </a:cubicBezTo>
                  <a:cubicBezTo>
                    <a:pt x="6204331" y="201676"/>
                    <a:pt x="6214872" y="210820"/>
                    <a:pt x="6225159" y="220218"/>
                  </a:cubicBezTo>
                  <a:cubicBezTo>
                    <a:pt x="6235446" y="229616"/>
                    <a:pt x="6245606" y="239141"/>
                    <a:pt x="6255385" y="249047"/>
                  </a:cubicBezTo>
                  <a:cubicBezTo>
                    <a:pt x="6265164" y="258953"/>
                    <a:pt x="6274816" y="268986"/>
                    <a:pt x="6284214" y="279273"/>
                  </a:cubicBezTo>
                  <a:cubicBezTo>
                    <a:pt x="6293612" y="289560"/>
                    <a:pt x="6302629" y="300101"/>
                    <a:pt x="6311519" y="310896"/>
                  </a:cubicBezTo>
                  <a:cubicBezTo>
                    <a:pt x="6320409" y="321691"/>
                    <a:pt x="6328918" y="332613"/>
                    <a:pt x="6337173" y="343789"/>
                  </a:cubicBezTo>
                  <a:cubicBezTo>
                    <a:pt x="6345428" y="354965"/>
                    <a:pt x="6353429" y="366395"/>
                    <a:pt x="6361176" y="377952"/>
                  </a:cubicBezTo>
                  <a:cubicBezTo>
                    <a:pt x="6368923" y="389509"/>
                    <a:pt x="6376416" y="401320"/>
                    <a:pt x="6383528" y="413258"/>
                  </a:cubicBezTo>
                  <a:cubicBezTo>
                    <a:pt x="6390640" y="425196"/>
                    <a:pt x="6397498" y="437261"/>
                    <a:pt x="6404102" y="449580"/>
                  </a:cubicBezTo>
                  <a:cubicBezTo>
                    <a:pt x="6410706" y="461899"/>
                    <a:pt x="6416929" y="474345"/>
                    <a:pt x="6422898" y="486918"/>
                  </a:cubicBezTo>
                  <a:cubicBezTo>
                    <a:pt x="6428866" y="499491"/>
                    <a:pt x="6434455" y="512191"/>
                    <a:pt x="6439789" y="525145"/>
                  </a:cubicBezTo>
                  <a:cubicBezTo>
                    <a:pt x="6445124" y="538099"/>
                    <a:pt x="6450076" y="551053"/>
                    <a:pt x="6454775" y="564134"/>
                  </a:cubicBezTo>
                  <a:cubicBezTo>
                    <a:pt x="6459474" y="577215"/>
                    <a:pt x="6463792" y="590423"/>
                    <a:pt x="6467856" y="603758"/>
                  </a:cubicBezTo>
                  <a:cubicBezTo>
                    <a:pt x="6471920" y="617093"/>
                    <a:pt x="6475603" y="630428"/>
                    <a:pt x="6479032" y="644017"/>
                  </a:cubicBezTo>
                  <a:cubicBezTo>
                    <a:pt x="6482462" y="657606"/>
                    <a:pt x="6485510" y="671068"/>
                    <a:pt x="6488176" y="684784"/>
                  </a:cubicBezTo>
                  <a:cubicBezTo>
                    <a:pt x="6490843" y="698500"/>
                    <a:pt x="6493256" y="712089"/>
                    <a:pt x="6495288" y="725932"/>
                  </a:cubicBezTo>
                  <a:cubicBezTo>
                    <a:pt x="6497320" y="739775"/>
                    <a:pt x="6499098" y="753491"/>
                    <a:pt x="6500368" y="767334"/>
                  </a:cubicBezTo>
                  <a:cubicBezTo>
                    <a:pt x="6501639" y="781177"/>
                    <a:pt x="6502781" y="795020"/>
                    <a:pt x="6503416" y="808990"/>
                  </a:cubicBezTo>
                  <a:cubicBezTo>
                    <a:pt x="6504051" y="822960"/>
                    <a:pt x="6504432" y="836803"/>
                    <a:pt x="6504432" y="850773"/>
                  </a:cubicBezTo>
                  <a:cubicBezTo>
                    <a:pt x="6504432" y="864743"/>
                    <a:pt x="6504051" y="878586"/>
                    <a:pt x="6503416" y="892556"/>
                  </a:cubicBezTo>
                  <a:cubicBezTo>
                    <a:pt x="6502781" y="906526"/>
                    <a:pt x="6501638" y="920369"/>
                    <a:pt x="6500368" y="934212"/>
                  </a:cubicBezTo>
                  <a:cubicBezTo>
                    <a:pt x="6499099" y="948055"/>
                    <a:pt x="6497320" y="961898"/>
                    <a:pt x="6495288" y="975614"/>
                  </a:cubicBezTo>
                  <a:cubicBezTo>
                    <a:pt x="6493256" y="989330"/>
                    <a:pt x="6490843" y="1003046"/>
                    <a:pt x="6488176" y="1016762"/>
                  </a:cubicBezTo>
                  <a:cubicBezTo>
                    <a:pt x="6485509" y="1030478"/>
                    <a:pt x="6482334" y="1043940"/>
                    <a:pt x="6479032" y="1057529"/>
                  </a:cubicBezTo>
                  <a:cubicBezTo>
                    <a:pt x="6475731" y="1071118"/>
                    <a:pt x="6471920" y="1084453"/>
                    <a:pt x="6467856" y="1097788"/>
                  </a:cubicBezTo>
                  <a:cubicBezTo>
                    <a:pt x="6463792" y="1111123"/>
                    <a:pt x="6459475" y="1124331"/>
                    <a:pt x="6454775" y="1137412"/>
                  </a:cubicBezTo>
                  <a:cubicBezTo>
                    <a:pt x="6450075" y="1150493"/>
                    <a:pt x="6445123" y="1163447"/>
                    <a:pt x="6439789" y="1176401"/>
                  </a:cubicBezTo>
                  <a:cubicBezTo>
                    <a:pt x="6434455" y="1189355"/>
                    <a:pt x="6428867" y="1201928"/>
                    <a:pt x="6422898" y="1214628"/>
                  </a:cubicBezTo>
                  <a:cubicBezTo>
                    <a:pt x="6416928" y="1227328"/>
                    <a:pt x="6410706" y="1239647"/>
                    <a:pt x="6404102" y="1251966"/>
                  </a:cubicBezTo>
                  <a:cubicBezTo>
                    <a:pt x="6397499" y="1264285"/>
                    <a:pt x="6390640" y="1276350"/>
                    <a:pt x="6383528" y="1288288"/>
                  </a:cubicBezTo>
                  <a:cubicBezTo>
                    <a:pt x="6376416" y="1300226"/>
                    <a:pt x="6368923" y="1312037"/>
                    <a:pt x="6361176" y="1323594"/>
                  </a:cubicBezTo>
                  <a:cubicBezTo>
                    <a:pt x="6353429" y="1335151"/>
                    <a:pt x="6345428" y="1346581"/>
                    <a:pt x="6337173" y="1357757"/>
                  </a:cubicBezTo>
                  <a:cubicBezTo>
                    <a:pt x="6328918" y="1368933"/>
                    <a:pt x="6320282" y="1379855"/>
                    <a:pt x="6311519" y="1390650"/>
                  </a:cubicBezTo>
                  <a:cubicBezTo>
                    <a:pt x="6302756" y="1401445"/>
                    <a:pt x="6293612" y="1411986"/>
                    <a:pt x="6284214" y="1422273"/>
                  </a:cubicBezTo>
                  <a:cubicBezTo>
                    <a:pt x="6274816" y="1432560"/>
                    <a:pt x="6265291" y="1442720"/>
                    <a:pt x="6255385" y="1452499"/>
                  </a:cubicBezTo>
                  <a:cubicBezTo>
                    <a:pt x="6245479" y="1462278"/>
                    <a:pt x="6235446" y="1471930"/>
                    <a:pt x="6225159" y="1481328"/>
                  </a:cubicBezTo>
                  <a:cubicBezTo>
                    <a:pt x="6214872" y="1490726"/>
                    <a:pt x="6204331" y="1499743"/>
                    <a:pt x="6193536" y="1508633"/>
                  </a:cubicBezTo>
                  <a:cubicBezTo>
                    <a:pt x="6182742" y="1517523"/>
                    <a:pt x="6171819" y="1526032"/>
                    <a:pt x="6160643" y="1534287"/>
                  </a:cubicBezTo>
                  <a:cubicBezTo>
                    <a:pt x="6149467" y="1542542"/>
                    <a:pt x="6138037" y="1550543"/>
                    <a:pt x="6126480" y="1558290"/>
                  </a:cubicBezTo>
                  <a:cubicBezTo>
                    <a:pt x="6114923" y="1566037"/>
                    <a:pt x="6103112" y="1573530"/>
                    <a:pt x="6091174" y="1580642"/>
                  </a:cubicBezTo>
                  <a:cubicBezTo>
                    <a:pt x="6079236" y="1587754"/>
                    <a:pt x="6067171" y="1594612"/>
                    <a:pt x="6054852" y="1601216"/>
                  </a:cubicBezTo>
                  <a:cubicBezTo>
                    <a:pt x="6042534" y="1607820"/>
                    <a:pt x="6030087" y="1614043"/>
                    <a:pt x="6017514" y="1620012"/>
                  </a:cubicBezTo>
                  <a:cubicBezTo>
                    <a:pt x="6004942" y="1625981"/>
                    <a:pt x="5992242" y="1631569"/>
                    <a:pt x="5979287" y="1636903"/>
                  </a:cubicBezTo>
                  <a:cubicBezTo>
                    <a:pt x="5966333" y="1642237"/>
                    <a:pt x="5953506" y="1647190"/>
                    <a:pt x="5940298" y="1651889"/>
                  </a:cubicBezTo>
                  <a:cubicBezTo>
                    <a:pt x="5927090" y="1656587"/>
                    <a:pt x="5914009" y="1660906"/>
                    <a:pt x="5900674" y="1664970"/>
                  </a:cubicBezTo>
                  <a:cubicBezTo>
                    <a:pt x="5887339" y="1669033"/>
                    <a:pt x="5874004" y="1672717"/>
                    <a:pt x="5860415" y="1676146"/>
                  </a:cubicBezTo>
                  <a:cubicBezTo>
                    <a:pt x="5846826" y="1679575"/>
                    <a:pt x="5833364" y="1682623"/>
                    <a:pt x="5819648" y="1685290"/>
                  </a:cubicBezTo>
                  <a:cubicBezTo>
                    <a:pt x="5805932" y="1687957"/>
                    <a:pt x="5792216" y="1690370"/>
                    <a:pt x="5778500" y="1692402"/>
                  </a:cubicBezTo>
                  <a:cubicBezTo>
                    <a:pt x="5764785" y="1694434"/>
                    <a:pt x="5750941" y="1696084"/>
                    <a:pt x="5737098" y="1697481"/>
                  </a:cubicBezTo>
                  <a:cubicBezTo>
                    <a:pt x="5723255" y="1698878"/>
                    <a:pt x="5709412" y="1699895"/>
                    <a:pt x="5695442" y="1700530"/>
                  </a:cubicBezTo>
                  <a:cubicBezTo>
                    <a:pt x="5681472" y="1701165"/>
                    <a:pt x="5667629" y="1701546"/>
                    <a:pt x="5653659" y="1701546"/>
                  </a:cubicBezTo>
                  <a:lnTo>
                    <a:pt x="850773" y="1701546"/>
                  </a:lnTo>
                  <a:cubicBezTo>
                    <a:pt x="836803" y="1701546"/>
                    <a:pt x="822960" y="1701165"/>
                    <a:pt x="808990" y="1700530"/>
                  </a:cubicBezTo>
                  <a:cubicBezTo>
                    <a:pt x="795020" y="1699895"/>
                    <a:pt x="781177" y="1698878"/>
                    <a:pt x="767334" y="1697481"/>
                  </a:cubicBezTo>
                  <a:cubicBezTo>
                    <a:pt x="753491" y="1696084"/>
                    <a:pt x="739648" y="1694433"/>
                    <a:pt x="725932" y="1692402"/>
                  </a:cubicBezTo>
                  <a:cubicBezTo>
                    <a:pt x="712216" y="1690370"/>
                    <a:pt x="698500" y="1687956"/>
                    <a:pt x="684784" y="1685290"/>
                  </a:cubicBezTo>
                  <a:cubicBezTo>
                    <a:pt x="671068" y="1682623"/>
                    <a:pt x="657606" y="1679575"/>
                    <a:pt x="644017" y="1676146"/>
                  </a:cubicBezTo>
                  <a:cubicBezTo>
                    <a:pt x="630428" y="1672717"/>
                    <a:pt x="617093" y="1669034"/>
                    <a:pt x="603758" y="1664970"/>
                  </a:cubicBezTo>
                  <a:cubicBezTo>
                    <a:pt x="590423" y="1660905"/>
                    <a:pt x="577215" y="1656587"/>
                    <a:pt x="564134" y="1651889"/>
                  </a:cubicBezTo>
                  <a:cubicBezTo>
                    <a:pt x="551053" y="1647190"/>
                    <a:pt x="538099" y="1642237"/>
                    <a:pt x="525145" y="1636903"/>
                  </a:cubicBezTo>
                  <a:cubicBezTo>
                    <a:pt x="512191" y="1631569"/>
                    <a:pt x="499491" y="1625981"/>
                    <a:pt x="486918" y="1620012"/>
                  </a:cubicBezTo>
                  <a:cubicBezTo>
                    <a:pt x="474345" y="1614043"/>
                    <a:pt x="461899" y="1607820"/>
                    <a:pt x="449580" y="1601216"/>
                  </a:cubicBezTo>
                  <a:cubicBezTo>
                    <a:pt x="437261" y="1594612"/>
                    <a:pt x="425196" y="1587754"/>
                    <a:pt x="413258" y="1580642"/>
                  </a:cubicBezTo>
                  <a:cubicBezTo>
                    <a:pt x="401320" y="1573530"/>
                    <a:pt x="389509" y="1566037"/>
                    <a:pt x="377952" y="1558290"/>
                  </a:cubicBezTo>
                  <a:cubicBezTo>
                    <a:pt x="366395" y="1550543"/>
                    <a:pt x="354965" y="1542542"/>
                    <a:pt x="343789" y="1534287"/>
                  </a:cubicBezTo>
                  <a:cubicBezTo>
                    <a:pt x="332613" y="1526032"/>
                    <a:pt x="321691" y="1517396"/>
                    <a:pt x="310896" y="1508633"/>
                  </a:cubicBezTo>
                  <a:cubicBezTo>
                    <a:pt x="300101" y="1499870"/>
                    <a:pt x="289560" y="1490726"/>
                    <a:pt x="279273" y="1481328"/>
                  </a:cubicBezTo>
                  <a:cubicBezTo>
                    <a:pt x="268986" y="1471930"/>
                    <a:pt x="258826" y="1462405"/>
                    <a:pt x="249047" y="1452499"/>
                  </a:cubicBezTo>
                  <a:cubicBezTo>
                    <a:pt x="239268" y="1442593"/>
                    <a:pt x="229616" y="1432560"/>
                    <a:pt x="220218" y="1422273"/>
                  </a:cubicBezTo>
                  <a:cubicBezTo>
                    <a:pt x="210820" y="1411986"/>
                    <a:pt x="201803" y="1401445"/>
                    <a:pt x="192913" y="1390650"/>
                  </a:cubicBezTo>
                  <a:cubicBezTo>
                    <a:pt x="184023" y="1379855"/>
                    <a:pt x="175514" y="1368933"/>
                    <a:pt x="167259" y="1357757"/>
                  </a:cubicBezTo>
                  <a:cubicBezTo>
                    <a:pt x="159004" y="1346581"/>
                    <a:pt x="151003" y="1335151"/>
                    <a:pt x="143256" y="1323594"/>
                  </a:cubicBezTo>
                  <a:cubicBezTo>
                    <a:pt x="135509" y="1312037"/>
                    <a:pt x="128016" y="1300226"/>
                    <a:pt x="120904" y="1288288"/>
                  </a:cubicBezTo>
                  <a:cubicBezTo>
                    <a:pt x="113792" y="1276350"/>
                    <a:pt x="106934" y="1264285"/>
                    <a:pt x="100330" y="1251966"/>
                  </a:cubicBezTo>
                  <a:cubicBezTo>
                    <a:pt x="93726" y="1239647"/>
                    <a:pt x="87503" y="1227201"/>
                    <a:pt x="81534" y="1214628"/>
                  </a:cubicBezTo>
                  <a:cubicBezTo>
                    <a:pt x="75565" y="1202055"/>
                    <a:pt x="69977" y="1189355"/>
                    <a:pt x="64643" y="1176401"/>
                  </a:cubicBezTo>
                  <a:cubicBezTo>
                    <a:pt x="59309" y="1163447"/>
                    <a:pt x="54356" y="1150620"/>
                    <a:pt x="49657" y="1137412"/>
                  </a:cubicBezTo>
                  <a:cubicBezTo>
                    <a:pt x="44958" y="1124204"/>
                    <a:pt x="40640" y="1111123"/>
                    <a:pt x="36576" y="1097788"/>
                  </a:cubicBezTo>
                  <a:cubicBezTo>
                    <a:pt x="32512" y="1084453"/>
                    <a:pt x="28829" y="1071118"/>
                    <a:pt x="25400" y="1057529"/>
                  </a:cubicBezTo>
                  <a:cubicBezTo>
                    <a:pt x="21971" y="1043940"/>
                    <a:pt x="18923" y="1030478"/>
                    <a:pt x="16256" y="1016762"/>
                  </a:cubicBezTo>
                  <a:cubicBezTo>
                    <a:pt x="13589" y="1003046"/>
                    <a:pt x="11176" y="989457"/>
                    <a:pt x="9144" y="975614"/>
                  </a:cubicBezTo>
                  <a:cubicBezTo>
                    <a:pt x="7112" y="961771"/>
                    <a:pt x="5461" y="948055"/>
                    <a:pt x="4064" y="934212"/>
                  </a:cubicBezTo>
                  <a:cubicBezTo>
                    <a:pt x="2667" y="920369"/>
                    <a:pt x="1651" y="906526"/>
                    <a:pt x="1016" y="892556"/>
                  </a:cubicBezTo>
                  <a:cubicBezTo>
                    <a:pt x="381" y="878586"/>
                    <a:pt x="0" y="864743"/>
                    <a:pt x="0" y="850773"/>
                  </a:cubicBezTo>
                  <a:cubicBezTo>
                    <a:pt x="0" y="836803"/>
                    <a:pt x="381" y="822960"/>
                    <a:pt x="1016" y="808990"/>
                  </a:cubicBezTo>
                  <a:cubicBezTo>
                    <a:pt x="1651" y="795020"/>
                    <a:pt x="2794" y="781177"/>
                    <a:pt x="4064" y="767334"/>
                  </a:cubicBezTo>
                  <a:cubicBezTo>
                    <a:pt x="5334" y="753491"/>
                    <a:pt x="7112" y="739648"/>
                    <a:pt x="9144" y="725932"/>
                  </a:cubicBezTo>
                  <a:cubicBezTo>
                    <a:pt x="11176" y="712216"/>
                    <a:pt x="13589" y="698500"/>
                    <a:pt x="16256" y="684784"/>
                  </a:cubicBezTo>
                  <a:cubicBezTo>
                    <a:pt x="18923" y="671068"/>
                    <a:pt x="21971" y="657606"/>
                    <a:pt x="25400" y="644017"/>
                  </a:cubicBezTo>
                  <a:cubicBezTo>
                    <a:pt x="28829" y="630428"/>
                    <a:pt x="32512" y="617093"/>
                    <a:pt x="36576" y="603758"/>
                  </a:cubicBezTo>
                  <a:cubicBezTo>
                    <a:pt x="40640" y="590423"/>
                    <a:pt x="44958" y="577215"/>
                    <a:pt x="49657" y="564134"/>
                  </a:cubicBezTo>
                  <a:cubicBezTo>
                    <a:pt x="54356" y="551053"/>
                    <a:pt x="59309" y="538099"/>
                    <a:pt x="64643" y="525145"/>
                  </a:cubicBezTo>
                  <a:cubicBezTo>
                    <a:pt x="69977" y="512191"/>
                    <a:pt x="75565" y="499618"/>
                    <a:pt x="81534" y="486918"/>
                  </a:cubicBezTo>
                  <a:cubicBezTo>
                    <a:pt x="87503" y="474218"/>
                    <a:pt x="93726" y="461899"/>
                    <a:pt x="100330" y="449580"/>
                  </a:cubicBezTo>
                  <a:cubicBezTo>
                    <a:pt x="106934" y="437261"/>
                    <a:pt x="113792" y="425196"/>
                    <a:pt x="120904" y="413258"/>
                  </a:cubicBezTo>
                  <a:cubicBezTo>
                    <a:pt x="128016" y="401320"/>
                    <a:pt x="135509" y="389509"/>
                    <a:pt x="143256" y="377952"/>
                  </a:cubicBezTo>
                  <a:cubicBezTo>
                    <a:pt x="151003" y="366395"/>
                    <a:pt x="159004" y="354965"/>
                    <a:pt x="167259" y="343789"/>
                  </a:cubicBezTo>
                  <a:cubicBezTo>
                    <a:pt x="175514" y="332613"/>
                    <a:pt x="184150" y="321691"/>
                    <a:pt x="192913" y="310896"/>
                  </a:cubicBezTo>
                  <a:cubicBezTo>
                    <a:pt x="201676" y="300101"/>
                    <a:pt x="210820" y="289560"/>
                    <a:pt x="220218" y="279273"/>
                  </a:cubicBezTo>
                  <a:cubicBezTo>
                    <a:pt x="229616" y="268986"/>
                    <a:pt x="239141" y="258826"/>
                    <a:pt x="249047" y="249047"/>
                  </a:cubicBezTo>
                  <a:cubicBezTo>
                    <a:pt x="258953" y="239268"/>
                    <a:pt x="268986" y="229616"/>
                    <a:pt x="279273" y="220218"/>
                  </a:cubicBezTo>
                  <a:cubicBezTo>
                    <a:pt x="289560" y="210820"/>
                    <a:pt x="300101" y="201803"/>
                    <a:pt x="310896" y="192913"/>
                  </a:cubicBezTo>
                  <a:cubicBezTo>
                    <a:pt x="321691" y="184023"/>
                    <a:pt x="332613" y="175514"/>
                    <a:pt x="343789" y="167259"/>
                  </a:cubicBezTo>
                  <a:cubicBezTo>
                    <a:pt x="354965" y="159004"/>
                    <a:pt x="366395" y="151003"/>
                    <a:pt x="377952" y="143256"/>
                  </a:cubicBezTo>
                  <a:cubicBezTo>
                    <a:pt x="389509" y="135509"/>
                    <a:pt x="401320" y="128143"/>
                    <a:pt x="413258" y="120904"/>
                  </a:cubicBezTo>
                  <a:cubicBezTo>
                    <a:pt x="425196" y="113665"/>
                    <a:pt x="437261" y="106934"/>
                    <a:pt x="449580" y="100330"/>
                  </a:cubicBezTo>
                  <a:cubicBezTo>
                    <a:pt x="461899" y="93726"/>
                    <a:pt x="474345" y="87503"/>
                    <a:pt x="486918" y="81534"/>
                  </a:cubicBezTo>
                  <a:cubicBezTo>
                    <a:pt x="499491" y="75565"/>
                    <a:pt x="512191" y="69977"/>
                    <a:pt x="525145" y="64643"/>
                  </a:cubicBezTo>
                  <a:cubicBezTo>
                    <a:pt x="538099" y="59309"/>
                    <a:pt x="551053" y="54356"/>
                    <a:pt x="564134" y="49657"/>
                  </a:cubicBezTo>
                  <a:cubicBezTo>
                    <a:pt x="577215" y="44958"/>
                    <a:pt x="590423" y="40640"/>
                    <a:pt x="603758" y="36576"/>
                  </a:cubicBezTo>
                  <a:cubicBezTo>
                    <a:pt x="617093" y="32512"/>
                    <a:pt x="630555" y="28829"/>
                    <a:pt x="644017" y="25400"/>
                  </a:cubicBezTo>
                  <a:cubicBezTo>
                    <a:pt x="657479" y="21971"/>
                    <a:pt x="671068" y="18923"/>
                    <a:pt x="684784" y="16256"/>
                  </a:cubicBezTo>
                  <a:cubicBezTo>
                    <a:pt x="698500" y="13589"/>
                    <a:pt x="712089" y="11176"/>
                    <a:pt x="725932" y="9144"/>
                  </a:cubicBezTo>
                  <a:cubicBezTo>
                    <a:pt x="739775" y="7112"/>
                    <a:pt x="753491" y="5334"/>
                    <a:pt x="767334" y="4064"/>
                  </a:cubicBezTo>
                  <a:cubicBezTo>
                    <a:pt x="781177" y="2794"/>
                    <a:pt x="795020" y="1651"/>
                    <a:pt x="808990" y="1016"/>
                  </a:cubicBezTo>
                  <a:cubicBezTo>
                    <a:pt x="822960" y="381"/>
                    <a:pt x="836803" y="0"/>
                    <a:pt x="850773" y="0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3500" y="63500"/>
              <a:ext cx="6588379" cy="1785366"/>
            </a:xfrm>
            <a:custGeom>
              <a:avLst/>
              <a:gdLst/>
              <a:ahLst/>
              <a:cxnLst/>
              <a:rect l="l" t="t" r="r" b="b"/>
              <a:pathLst>
                <a:path w="6588379" h="1785366">
                  <a:moveTo>
                    <a:pt x="892810" y="0"/>
                  </a:moveTo>
                  <a:lnTo>
                    <a:pt x="5695696" y="0"/>
                  </a:lnTo>
                  <a:lnTo>
                    <a:pt x="5695696" y="42291"/>
                  </a:lnTo>
                  <a:lnTo>
                    <a:pt x="5695696" y="0"/>
                  </a:lnTo>
                  <a:cubicBezTo>
                    <a:pt x="5710301" y="0"/>
                    <a:pt x="5724906" y="381"/>
                    <a:pt x="5739511" y="1143"/>
                  </a:cubicBezTo>
                  <a:lnTo>
                    <a:pt x="5737479" y="43307"/>
                  </a:lnTo>
                  <a:lnTo>
                    <a:pt x="5739511" y="1143"/>
                  </a:lnTo>
                  <a:cubicBezTo>
                    <a:pt x="5754116" y="1905"/>
                    <a:pt x="5768721" y="2921"/>
                    <a:pt x="5783326" y="4318"/>
                  </a:cubicBezTo>
                  <a:lnTo>
                    <a:pt x="5779136" y="46355"/>
                  </a:lnTo>
                  <a:lnTo>
                    <a:pt x="5783326" y="4318"/>
                  </a:lnTo>
                  <a:cubicBezTo>
                    <a:pt x="5797805" y="5715"/>
                    <a:pt x="5812410" y="7493"/>
                    <a:pt x="5826887" y="9652"/>
                  </a:cubicBezTo>
                  <a:lnTo>
                    <a:pt x="5820664" y="51435"/>
                  </a:lnTo>
                  <a:lnTo>
                    <a:pt x="5826887" y="9652"/>
                  </a:lnTo>
                  <a:cubicBezTo>
                    <a:pt x="5841366" y="11811"/>
                    <a:pt x="5855716" y="14351"/>
                    <a:pt x="5870067" y="17145"/>
                  </a:cubicBezTo>
                  <a:lnTo>
                    <a:pt x="5912866" y="26670"/>
                  </a:lnTo>
                  <a:lnTo>
                    <a:pt x="5902579" y="67691"/>
                  </a:lnTo>
                  <a:lnTo>
                    <a:pt x="5912866" y="26670"/>
                  </a:lnTo>
                  <a:cubicBezTo>
                    <a:pt x="5927090" y="30226"/>
                    <a:pt x="5941187" y="34163"/>
                    <a:pt x="5955157" y="38354"/>
                  </a:cubicBezTo>
                  <a:lnTo>
                    <a:pt x="5942838" y="78740"/>
                  </a:lnTo>
                  <a:lnTo>
                    <a:pt x="5955157" y="38354"/>
                  </a:lnTo>
                  <a:cubicBezTo>
                    <a:pt x="5969127" y="42545"/>
                    <a:pt x="5982970" y="47117"/>
                    <a:pt x="5996813" y="52070"/>
                  </a:cubicBezTo>
                  <a:lnTo>
                    <a:pt x="5982589" y="91821"/>
                  </a:lnTo>
                  <a:lnTo>
                    <a:pt x="5996813" y="52070"/>
                  </a:lnTo>
                  <a:cubicBezTo>
                    <a:pt x="6010656" y="57023"/>
                    <a:pt x="6024245" y="62230"/>
                    <a:pt x="6037707" y="67818"/>
                  </a:cubicBezTo>
                  <a:lnTo>
                    <a:pt x="6077839" y="85598"/>
                  </a:lnTo>
                  <a:cubicBezTo>
                    <a:pt x="6091047" y="91821"/>
                    <a:pt x="6104001" y="98425"/>
                    <a:pt x="6116955" y="105283"/>
                  </a:cubicBezTo>
                  <a:lnTo>
                    <a:pt x="6155182" y="126873"/>
                  </a:lnTo>
                  <a:lnTo>
                    <a:pt x="6133465" y="163068"/>
                  </a:lnTo>
                  <a:lnTo>
                    <a:pt x="6154674" y="127000"/>
                  </a:lnTo>
                  <a:cubicBezTo>
                    <a:pt x="6167247" y="134493"/>
                    <a:pt x="6179566" y="142367"/>
                    <a:pt x="6191758" y="150495"/>
                  </a:cubicBezTo>
                  <a:lnTo>
                    <a:pt x="6227572" y="175768"/>
                  </a:lnTo>
                  <a:cubicBezTo>
                    <a:pt x="6239256" y="184404"/>
                    <a:pt x="6250813" y="193421"/>
                    <a:pt x="6262116" y="202692"/>
                  </a:cubicBezTo>
                  <a:lnTo>
                    <a:pt x="6235319" y="235331"/>
                  </a:lnTo>
                  <a:lnTo>
                    <a:pt x="6262116" y="202692"/>
                  </a:lnTo>
                  <a:cubicBezTo>
                    <a:pt x="6273419" y="211963"/>
                    <a:pt x="6284468" y="221488"/>
                    <a:pt x="6295263" y="231267"/>
                  </a:cubicBezTo>
                  <a:lnTo>
                    <a:pt x="6266942" y="262636"/>
                  </a:lnTo>
                  <a:lnTo>
                    <a:pt x="6295263" y="231267"/>
                  </a:lnTo>
                  <a:cubicBezTo>
                    <a:pt x="6306058" y="241046"/>
                    <a:pt x="6316726" y="251206"/>
                    <a:pt x="6327013" y="261493"/>
                  </a:cubicBezTo>
                  <a:lnTo>
                    <a:pt x="6297168" y="291338"/>
                  </a:lnTo>
                  <a:lnTo>
                    <a:pt x="6327013" y="261493"/>
                  </a:lnTo>
                  <a:cubicBezTo>
                    <a:pt x="6337300" y="271780"/>
                    <a:pt x="6347460" y="282448"/>
                    <a:pt x="6357239" y="293243"/>
                  </a:cubicBezTo>
                  <a:lnTo>
                    <a:pt x="6385814" y="326517"/>
                  </a:lnTo>
                  <a:lnTo>
                    <a:pt x="6353175" y="353314"/>
                  </a:lnTo>
                  <a:lnTo>
                    <a:pt x="6385814" y="326517"/>
                  </a:lnTo>
                  <a:cubicBezTo>
                    <a:pt x="6395085" y="337820"/>
                    <a:pt x="6404102" y="349377"/>
                    <a:pt x="6412738" y="361061"/>
                  </a:cubicBezTo>
                  <a:lnTo>
                    <a:pt x="6438011" y="396875"/>
                  </a:lnTo>
                  <a:lnTo>
                    <a:pt x="6402832" y="420370"/>
                  </a:lnTo>
                  <a:lnTo>
                    <a:pt x="6438011" y="396875"/>
                  </a:lnTo>
                  <a:cubicBezTo>
                    <a:pt x="6446139" y="409067"/>
                    <a:pt x="6453886" y="421386"/>
                    <a:pt x="6461506" y="433959"/>
                  </a:cubicBezTo>
                  <a:lnTo>
                    <a:pt x="6425311" y="455676"/>
                  </a:lnTo>
                  <a:lnTo>
                    <a:pt x="6461506" y="433959"/>
                  </a:lnTo>
                  <a:cubicBezTo>
                    <a:pt x="6468999" y="446532"/>
                    <a:pt x="6476237" y="459232"/>
                    <a:pt x="6483096" y="472059"/>
                  </a:cubicBezTo>
                  <a:lnTo>
                    <a:pt x="6502781" y="511175"/>
                  </a:lnTo>
                  <a:lnTo>
                    <a:pt x="6464553" y="529209"/>
                  </a:lnTo>
                  <a:lnTo>
                    <a:pt x="6502781" y="511175"/>
                  </a:lnTo>
                  <a:cubicBezTo>
                    <a:pt x="6509003" y="524383"/>
                    <a:pt x="6514973" y="537718"/>
                    <a:pt x="6520561" y="551307"/>
                  </a:cubicBezTo>
                  <a:lnTo>
                    <a:pt x="6481572" y="567436"/>
                  </a:lnTo>
                  <a:lnTo>
                    <a:pt x="6520561" y="551307"/>
                  </a:lnTo>
                  <a:cubicBezTo>
                    <a:pt x="6526149" y="564769"/>
                    <a:pt x="6531483" y="578485"/>
                    <a:pt x="6536309" y="592201"/>
                  </a:cubicBezTo>
                  <a:lnTo>
                    <a:pt x="6496558" y="606425"/>
                  </a:lnTo>
                  <a:lnTo>
                    <a:pt x="6536309" y="592201"/>
                  </a:lnTo>
                  <a:cubicBezTo>
                    <a:pt x="6541262" y="605917"/>
                    <a:pt x="6545834" y="619760"/>
                    <a:pt x="6550025" y="633857"/>
                  </a:cubicBezTo>
                  <a:lnTo>
                    <a:pt x="6509639" y="646176"/>
                  </a:lnTo>
                  <a:lnTo>
                    <a:pt x="6550025" y="633857"/>
                  </a:lnTo>
                  <a:cubicBezTo>
                    <a:pt x="6554343" y="647827"/>
                    <a:pt x="6558153" y="661924"/>
                    <a:pt x="6561709" y="676148"/>
                  </a:cubicBezTo>
                  <a:lnTo>
                    <a:pt x="6520688" y="686435"/>
                  </a:lnTo>
                  <a:lnTo>
                    <a:pt x="6561709" y="676148"/>
                  </a:lnTo>
                  <a:cubicBezTo>
                    <a:pt x="6565265" y="690245"/>
                    <a:pt x="6568440" y="704596"/>
                    <a:pt x="6571361" y="718947"/>
                  </a:cubicBezTo>
                  <a:lnTo>
                    <a:pt x="6578854" y="762127"/>
                  </a:lnTo>
                  <a:lnTo>
                    <a:pt x="6537072" y="768350"/>
                  </a:lnTo>
                  <a:lnTo>
                    <a:pt x="6578854" y="762127"/>
                  </a:lnTo>
                  <a:cubicBezTo>
                    <a:pt x="6581013" y="776605"/>
                    <a:pt x="6582791" y="791083"/>
                    <a:pt x="6584188" y="805688"/>
                  </a:cubicBezTo>
                  <a:lnTo>
                    <a:pt x="6542151" y="809752"/>
                  </a:lnTo>
                  <a:lnTo>
                    <a:pt x="6584188" y="805561"/>
                  </a:lnTo>
                  <a:cubicBezTo>
                    <a:pt x="6585585" y="820039"/>
                    <a:pt x="6586728" y="834644"/>
                    <a:pt x="6587363" y="849249"/>
                  </a:cubicBezTo>
                  <a:lnTo>
                    <a:pt x="6588379" y="893064"/>
                  </a:lnTo>
                  <a:lnTo>
                    <a:pt x="6546088" y="893064"/>
                  </a:lnTo>
                  <a:lnTo>
                    <a:pt x="6546088" y="850646"/>
                  </a:lnTo>
                  <a:lnTo>
                    <a:pt x="6588379" y="850646"/>
                  </a:lnTo>
                  <a:lnTo>
                    <a:pt x="6588379" y="892810"/>
                  </a:lnTo>
                  <a:cubicBezTo>
                    <a:pt x="6588379" y="907415"/>
                    <a:pt x="6587998" y="922020"/>
                    <a:pt x="6587363" y="936625"/>
                  </a:cubicBezTo>
                  <a:lnTo>
                    <a:pt x="6584188" y="980313"/>
                  </a:lnTo>
                  <a:lnTo>
                    <a:pt x="6542151" y="976122"/>
                  </a:lnTo>
                  <a:lnTo>
                    <a:pt x="6584188" y="980186"/>
                  </a:lnTo>
                  <a:cubicBezTo>
                    <a:pt x="6582791" y="994791"/>
                    <a:pt x="6581013" y="1009269"/>
                    <a:pt x="6578854" y="1023747"/>
                  </a:cubicBezTo>
                  <a:lnTo>
                    <a:pt x="6571361" y="1066927"/>
                  </a:lnTo>
                  <a:cubicBezTo>
                    <a:pt x="6568567" y="1081278"/>
                    <a:pt x="6565265" y="1095502"/>
                    <a:pt x="6561709" y="1109726"/>
                  </a:cubicBezTo>
                  <a:lnTo>
                    <a:pt x="6520688" y="1099439"/>
                  </a:lnTo>
                  <a:lnTo>
                    <a:pt x="6561709" y="1109726"/>
                  </a:lnTo>
                  <a:cubicBezTo>
                    <a:pt x="6558152" y="1123950"/>
                    <a:pt x="6554215" y="1138047"/>
                    <a:pt x="6550025" y="1152017"/>
                  </a:cubicBezTo>
                  <a:lnTo>
                    <a:pt x="6509639" y="1139698"/>
                  </a:lnTo>
                  <a:lnTo>
                    <a:pt x="6550025" y="1151890"/>
                  </a:lnTo>
                  <a:cubicBezTo>
                    <a:pt x="6545834" y="1165860"/>
                    <a:pt x="6541262" y="1179830"/>
                    <a:pt x="6536309" y="1193546"/>
                  </a:cubicBezTo>
                  <a:lnTo>
                    <a:pt x="6496558" y="1179322"/>
                  </a:lnTo>
                  <a:lnTo>
                    <a:pt x="6536309" y="1193546"/>
                  </a:lnTo>
                  <a:cubicBezTo>
                    <a:pt x="6531356" y="1207262"/>
                    <a:pt x="6526149" y="1220978"/>
                    <a:pt x="6520561" y="1234440"/>
                  </a:cubicBezTo>
                  <a:lnTo>
                    <a:pt x="6481572" y="1218311"/>
                  </a:lnTo>
                  <a:lnTo>
                    <a:pt x="6520561" y="1234440"/>
                  </a:lnTo>
                  <a:cubicBezTo>
                    <a:pt x="6514973" y="1247902"/>
                    <a:pt x="6509004" y="1261364"/>
                    <a:pt x="6502781" y="1274572"/>
                  </a:cubicBezTo>
                  <a:lnTo>
                    <a:pt x="6464553" y="1256538"/>
                  </a:lnTo>
                  <a:lnTo>
                    <a:pt x="6502781" y="1274572"/>
                  </a:lnTo>
                  <a:cubicBezTo>
                    <a:pt x="6496558" y="1287780"/>
                    <a:pt x="6489953" y="1300861"/>
                    <a:pt x="6483096" y="1313688"/>
                  </a:cubicBezTo>
                  <a:lnTo>
                    <a:pt x="6461506" y="1351788"/>
                  </a:lnTo>
                  <a:lnTo>
                    <a:pt x="6425311" y="1330071"/>
                  </a:lnTo>
                  <a:lnTo>
                    <a:pt x="6461506" y="1351788"/>
                  </a:lnTo>
                  <a:cubicBezTo>
                    <a:pt x="6454012" y="1364361"/>
                    <a:pt x="6446138" y="1376680"/>
                    <a:pt x="6438011" y="1388872"/>
                  </a:cubicBezTo>
                  <a:lnTo>
                    <a:pt x="6402832" y="1365377"/>
                  </a:lnTo>
                  <a:lnTo>
                    <a:pt x="6438011" y="1388872"/>
                  </a:lnTo>
                  <a:cubicBezTo>
                    <a:pt x="6429882" y="1401064"/>
                    <a:pt x="6421501" y="1413002"/>
                    <a:pt x="6412738" y="1424686"/>
                  </a:cubicBezTo>
                  <a:lnTo>
                    <a:pt x="6385814" y="1459230"/>
                  </a:lnTo>
                  <a:lnTo>
                    <a:pt x="6353175" y="1432433"/>
                  </a:lnTo>
                  <a:lnTo>
                    <a:pt x="6385814" y="1459230"/>
                  </a:lnTo>
                  <a:cubicBezTo>
                    <a:pt x="6376543" y="1470533"/>
                    <a:pt x="6367018" y="1481582"/>
                    <a:pt x="6357239" y="1492377"/>
                  </a:cubicBezTo>
                  <a:lnTo>
                    <a:pt x="6327013" y="1524127"/>
                  </a:lnTo>
                  <a:cubicBezTo>
                    <a:pt x="6316726" y="1534414"/>
                    <a:pt x="6306058" y="1544574"/>
                    <a:pt x="6295263" y="1554353"/>
                  </a:cubicBezTo>
                  <a:lnTo>
                    <a:pt x="6266942" y="1522984"/>
                  </a:lnTo>
                  <a:lnTo>
                    <a:pt x="6295263" y="1554353"/>
                  </a:lnTo>
                  <a:cubicBezTo>
                    <a:pt x="6284468" y="1564132"/>
                    <a:pt x="6273419" y="1573657"/>
                    <a:pt x="6262116" y="1582928"/>
                  </a:cubicBezTo>
                  <a:lnTo>
                    <a:pt x="6235319" y="1550289"/>
                  </a:lnTo>
                  <a:lnTo>
                    <a:pt x="6262116" y="1582928"/>
                  </a:lnTo>
                  <a:cubicBezTo>
                    <a:pt x="6250813" y="1592199"/>
                    <a:pt x="6239256" y="1601216"/>
                    <a:pt x="6227572" y="1609852"/>
                  </a:cubicBezTo>
                  <a:lnTo>
                    <a:pt x="6202426" y="1575943"/>
                  </a:lnTo>
                  <a:lnTo>
                    <a:pt x="6227572" y="1609852"/>
                  </a:lnTo>
                  <a:cubicBezTo>
                    <a:pt x="6215888" y="1618615"/>
                    <a:pt x="6203950" y="1626997"/>
                    <a:pt x="6191758" y="1635125"/>
                  </a:cubicBezTo>
                  <a:lnTo>
                    <a:pt x="6154674" y="1658620"/>
                  </a:lnTo>
                  <a:lnTo>
                    <a:pt x="6132957" y="1622298"/>
                  </a:lnTo>
                  <a:lnTo>
                    <a:pt x="6154674" y="1658493"/>
                  </a:lnTo>
                  <a:cubicBezTo>
                    <a:pt x="6142101" y="1665986"/>
                    <a:pt x="6129401" y="1673225"/>
                    <a:pt x="6116574" y="1680083"/>
                  </a:cubicBezTo>
                  <a:lnTo>
                    <a:pt x="6077458" y="1699768"/>
                  </a:lnTo>
                  <a:lnTo>
                    <a:pt x="6059424" y="1661541"/>
                  </a:lnTo>
                  <a:lnTo>
                    <a:pt x="6077458" y="1699768"/>
                  </a:lnTo>
                  <a:cubicBezTo>
                    <a:pt x="6064250" y="1705991"/>
                    <a:pt x="6050915" y="1711960"/>
                    <a:pt x="6037326" y="1717548"/>
                  </a:cubicBezTo>
                  <a:lnTo>
                    <a:pt x="6021197" y="1678432"/>
                  </a:lnTo>
                  <a:lnTo>
                    <a:pt x="6037326" y="1717421"/>
                  </a:lnTo>
                  <a:cubicBezTo>
                    <a:pt x="6023864" y="1723009"/>
                    <a:pt x="6010147" y="1728216"/>
                    <a:pt x="5996432" y="1733169"/>
                  </a:cubicBezTo>
                  <a:lnTo>
                    <a:pt x="5954776" y="1746885"/>
                  </a:lnTo>
                  <a:lnTo>
                    <a:pt x="5942457" y="1706500"/>
                  </a:lnTo>
                  <a:lnTo>
                    <a:pt x="5954776" y="1746885"/>
                  </a:lnTo>
                  <a:cubicBezTo>
                    <a:pt x="5940806" y="1751076"/>
                    <a:pt x="5926709" y="1755013"/>
                    <a:pt x="5912612" y="1758569"/>
                  </a:cubicBezTo>
                  <a:lnTo>
                    <a:pt x="5869813" y="1768221"/>
                  </a:lnTo>
                  <a:lnTo>
                    <a:pt x="5861558" y="1726819"/>
                  </a:lnTo>
                  <a:lnTo>
                    <a:pt x="5869813" y="1768221"/>
                  </a:lnTo>
                  <a:cubicBezTo>
                    <a:pt x="5855462" y="1771142"/>
                    <a:pt x="5841111" y="1773555"/>
                    <a:pt x="5826633" y="1775714"/>
                  </a:cubicBezTo>
                  <a:lnTo>
                    <a:pt x="5820410" y="1733931"/>
                  </a:lnTo>
                  <a:lnTo>
                    <a:pt x="5826633" y="1775714"/>
                  </a:lnTo>
                  <a:cubicBezTo>
                    <a:pt x="5812155" y="1777873"/>
                    <a:pt x="5797677" y="1779651"/>
                    <a:pt x="5783072" y="1781048"/>
                  </a:cubicBezTo>
                  <a:lnTo>
                    <a:pt x="5778881" y="1739011"/>
                  </a:lnTo>
                  <a:lnTo>
                    <a:pt x="5783072" y="1781048"/>
                  </a:lnTo>
                  <a:cubicBezTo>
                    <a:pt x="5768467" y="1782445"/>
                    <a:pt x="5753989" y="1783588"/>
                    <a:pt x="5739384" y="1784223"/>
                  </a:cubicBezTo>
                  <a:lnTo>
                    <a:pt x="5737352" y="1742059"/>
                  </a:lnTo>
                  <a:lnTo>
                    <a:pt x="5739384" y="1784223"/>
                  </a:lnTo>
                  <a:cubicBezTo>
                    <a:pt x="5724779" y="1784985"/>
                    <a:pt x="5710174" y="1785366"/>
                    <a:pt x="5695569" y="1785366"/>
                  </a:cubicBezTo>
                  <a:lnTo>
                    <a:pt x="892810" y="1785366"/>
                  </a:lnTo>
                  <a:lnTo>
                    <a:pt x="848995" y="1784223"/>
                  </a:lnTo>
                  <a:lnTo>
                    <a:pt x="851027" y="1742059"/>
                  </a:lnTo>
                  <a:lnTo>
                    <a:pt x="848995" y="1784223"/>
                  </a:lnTo>
                  <a:cubicBezTo>
                    <a:pt x="834390" y="1783461"/>
                    <a:pt x="819785" y="1782445"/>
                    <a:pt x="805307" y="1781048"/>
                  </a:cubicBezTo>
                  <a:lnTo>
                    <a:pt x="809498" y="1739011"/>
                  </a:lnTo>
                  <a:lnTo>
                    <a:pt x="805434" y="1781048"/>
                  </a:lnTo>
                  <a:cubicBezTo>
                    <a:pt x="790829" y="1779651"/>
                    <a:pt x="776351" y="1777873"/>
                    <a:pt x="761873" y="1775714"/>
                  </a:cubicBezTo>
                  <a:lnTo>
                    <a:pt x="768096" y="1733931"/>
                  </a:lnTo>
                  <a:lnTo>
                    <a:pt x="761873" y="1775714"/>
                  </a:lnTo>
                  <a:cubicBezTo>
                    <a:pt x="747395" y="1773555"/>
                    <a:pt x="733044" y="1771142"/>
                    <a:pt x="718693" y="1768221"/>
                  </a:cubicBezTo>
                  <a:lnTo>
                    <a:pt x="726948" y="1726819"/>
                  </a:lnTo>
                  <a:lnTo>
                    <a:pt x="718693" y="1768221"/>
                  </a:lnTo>
                  <a:cubicBezTo>
                    <a:pt x="704342" y="1765427"/>
                    <a:pt x="690118" y="1762125"/>
                    <a:pt x="675894" y="1758696"/>
                  </a:cubicBezTo>
                  <a:lnTo>
                    <a:pt x="633603" y="1747012"/>
                  </a:lnTo>
                  <a:cubicBezTo>
                    <a:pt x="619633" y="1742821"/>
                    <a:pt x="605790" y="1738249"/>
                    <a:pt x="591947" y="1733296"/>
                  </a:cubicBezTo>
                  <a:lnTo>
                    <a:pt x="551053" y="1717548"/>
                  </a:lnTo>
                  <a:lnTo>
                    <a:pt x="567309" y="1678559"/>
                  </a:lnTo>
                  <a:lnTo>
                    <a:pt x="551180" y="1717675"/>
                  </a:lnTo>
                  <a:cubicBezTo>
                    <a:pt x="537718" y="1712087"/>
                    <a:pt x="524256" y="1706118"/>
                    <a:pt x="511048" y="1699895"/>
                  </a:cubicBezTo>
                  <a:lnTo>
                    <a:pt x="529082" y="1661668"/>
                  </a:lnTo>
                  <a:lnTo>
                    <a:pt x="511048" y="1699895"/>
                  </a:lnTo>
                  <a:cubicBezTo>
                    <a:pt x="497840" y="1693672"/>
                    <a:pt x="484759" y="1687068"/>
                    <a:pt x="471932" y="1680210"/>
                  </a:cubicBezTo>
                  <a:lnTo>
                    <a:pt x="433832" y="1658620"/>
                  </a:lnTo>
                  <a:lnTo>
                    <a:pt x="455549" y="1622425"/>
                  </a:lnTo>
                  <a:lnTo>
                    <a:pt x="433832" y="1658747"/>
                  </a:lnTo>
                  <a:cubicBezTo>
                    <a:pt x="421259" y="1651254"/>
                    <a:pt x="408940" y="1643380"/>
                    <a:pt x="396748" y="1635252"/>
                  </a:cubicBezTo>
                  <a:lnTo>
                    <a:pt x="420243" y="1600073"/>
                  </a:lnTo>
                  <a:lnTo>
                    <a:pt x="396748" y="1635252"/>
                  </a:lnTo>
                  <a:cubicBezTo>
                    <a:pt x="384556" y="1627124"/>
                    <a:pt x="372618" y="1618742"/>
                    <a:pt x="360934" y="1609979"/>
                  </a:cubicBezTo>
                  <a:lnTo>
                    <a:pt x="386080" y="1576070"/>
                  </a:lnTo>
                  <a:lnTo>
                    <a:pt x="360934" y="1609979"/>
                  </a:lnTo>
                  <a:cubicBezTo>
                    <a:pt x="349123" y="1601216"/>
                    <a:pt x="337693" y="1592326"/>
                    <a:pt x="326390" y="1583055"/>
                  </a:cubicBezTo>
                  <a:lnTo>
                    <a:pt x="353187" y="1550416"/>
                  </a:lnTo>
                  <a:lnTo>
                    <a:pt x="326390" y="1583055"/>
                  </a:lnTo>
                  <a:cubicBezTo>
                    <a:pt x="315087" y="1573784"/>
                    <a:pt x="304038" y="1564259"/>
                    <a:pt x="293243" y="1554480"/>
                  </a:cubicBezTo>
                  <a:lnTo>
                    <a:pt x="261493" y="1524254"/>
                  </a:lnTo>
                  <a:cubicBezTo>
                    <a:pt x="251206" y="1513967"/>
                    <a:pt x="241173" y="1503299"/>
                    <a:pt x="231267" y="1492504"/>
                  </a:cubicBezTo>
                  <a:lnTo>
                    <a:pt x="262636" y="1464056"/>
                  </a:lnTo>
                  <a:lnTo>
                    <a:pt x="231394" y="1492504"/>
                  </a:lnTo>
                  <a:cubicBezTo>
                    <a:pt x="221488" y="1481709"/>
                    <a:pt x="211963" y="1470533"/>
                    <a:pt x="202819" y="1459357"/>
                  </a:cubicBezTo>
                  <a:lnTo>
                    <a:pt x="175895" y="1424813"/>
                  </a:lnTo>
                  <a:cubicBezTo>
                    <a:pt x="167132" y="1413129"/>
                    <a:pt x="158750" y="1401191"/>
                    <a:pt x="150622" y="1388999"/>
                  </a:cubicBezTo>
                  <a:lnTo>
                    <a:pt x="185801" y="1365504"/>
                  </a:lnTo>
                  <a:lnTo>
                    <a:pt x="150622" y="1388999"/>
                  </a:lnTo>
                  <a:cubicBezTo>
                    <a:pt x="142494" y="1376807"/>
                    <a:pt x="134747" y="1364488"/>
                    <a:pt x="127127" y="1352042"/>
                  </a:cubicBezTo>
                  <a:lnTo>
                    <a:pt x="105537" y="1313942"/>
                  </a:lnTo>
                  <a:cubicBezTo>
                    <a:pt x="98679" y="1300988"/>
                    <a:pt x="92075" y="1288034"/>
                    <a:pt x="85852" y="1274826"/>
                  </a:cubicBezTo>
                  <a:lnTo>
                    <a:pt x="124079" y="1256792"/>
                  </a:lnTo>
                  <a:lnTo>
                    <a:pt x="85852" y="1274826"/>
                  </a:lnTo>
                  <a:cubicBezTo>
                    <a:pt x="79629" y="1261618"/>
                    <a:pt x="73660" y="1248283"/>
                    <a:pt x="68072" y="1234694"/>
                  </a:cubicBezTo>
                  <a:lnTo>
                    <a:pt x="107188" y="1218565"/>
                  </a:lnTo>
                  <a:lnTo>
                    <a:pt x="68199" y="1234694"/>
                  </a:lnTo>
                  <a:cubicBezTo>
                    <a:pt x="62611" y="1221232"/>
                    <a:pt x="57277" y="1207516"/>
                    <a:pt x="52451" y="1193800"/>
                  </a:cubicBezTo>
                  <a:lnTo>
                    <a:pt x="92202" y="1179576"/>
                  </a:lnTo>
                  <a:lnTo>
                    <a:pt x="52451" y="1193800"/>
                  </a:lnTo>
                  <a:cubicBezTo>
                    <a:pt x="47498" y="1179957"/>
                    <a:pt x="42926" y="1166114"/>
                    <a:pt x="38735" y="1152144"/>
                  </a:cubicBezTo>
                  <a:lnTo>
                    <a:pt x="79121" y="1139952"/>
                  </a:lnTo>
                  <a:lnTo>
                    <a:pt x="38735" y="1152271"/>
                  </a:lnTo>
                  <a:cubicBezTo>
                    <a:pt x="34417" y="1138301"/>
                    <a:pt x="30607" y="1124204"/>
                    <a:pt x="27051" y="1109980"/>
                  </a:cubicBezTo>
                  <a:lnTo>
                    <a:pt x="68072" y="1099693"/>
                  </a:lnTo>
                  <a:lnTo>
                    <a:pt x="27051" y="1109980"/>
                  </a:lnTo>
                  <a:cubicBezTo>
                    <a:pt x="23495" y="1095883"/>
                    <a:pt x="20320" y="1081532"/>
                    <a:pt x="17399" y="1067181"/>
                  </a:cubicBezTo>
                  <a:lnTo>
                    <a:pt x="58801" y="1058926"/>
                  </a:lnTo>
                  <a:lnTo>
                    <a:pt x="17399" y="1067181"/>
                  </a:lnTo>
                  <a:cubicBezTo>
                    <a:pt x="14605" y="1052830"/>
                    <a:pt x="12065" y="1038479"/>
                    <a:pt x="9906" y="1024001"/>
                  </a:cubicBezTo>
                  <a:lnTo>
                    <a:pt x="51689" y="1017778"/>
                  </a:lnTo>
                  <a:lnTo>
                    <a:pt x="9906" y="1024001"/>
                  </a:lnTo>
                  <a:cubicBezTo>
                    <a:pt x="7747" y="1009523"/>
                    <a:pt x="5969" y="995045"/>
                    <a:pt x="4572" y="980567"/>
                  </a:cubicBezTo>
                  <a:lnTo>
                    <a:pt x="1397" y="936879"/>
                  </a:lnTo>
                  <a:cubicBezTo>
                    <a:pt x="381" y="922020"/>
                    <a:pt x="0" y="907415"/>
                    <a:pt x="0" y="892810"/>
                  </a:cubicBezTo>
                  <a:lnTo>
                    <a:pt x="0" y="850646"/>
                  </a:lnTo>
                  <a:lnTo>
                    <a:pt x="42291" y="850646"/>
                  </a:lnTo>
                  <a:lnTo>
                    <a:pt x="42291" y="892810"/>
                  </a:lnTo>
                  <a:lnTo>
                    <a:pt x="0" y="892810"/>
                  </a:lnTo>
                  <a:cubicBezTo>
                    <a:pt x="0" y="878205"/>
                    <a:pt x="381" y="863600"/>
                    <a:pt x="1016" y="848995"/>
                  </a:cubicBezTo>
                  <a:lnTo>
                    <a:pt x="4191" y="805180"/>
                  </a:lnTo>
                  <a:cubicBezTo>
                    <a:pt x="5588" y="790702"/>
                    <a:pt x="7366" y="776224"/>
                    <a:pt x="9525" y="761746"/>
                  </a:cubicBezTo>
                  <a:lnTo>
                    <a:pt x="51308" y="767969"/>
                  </a:lnTo>
                  <a:lnTo>
                    <a:pt x="9525" y="761746"/>
                  </a:lnTo>
                  <a:cubicBezTo>
                    <a:pt x="11684" y="747268"/>
                    <a:pt x="14224" y="732790"/>
                    <a:pt x="17018" y="718566"/>
                  </a:cubicBezTo>
                  <a:lnTo>
                    <a:pt x="58420" y="726821"/>
                  </a:lnTo>
                  <a:lnTo>
                    <a:pt x="17018" y="718566"/>
                  </a:lnTo>
                  <a:cubicBezTo>
                    <a:pt x="19812" y="704215"/>
                    <a:pt x="23114" y="689991"/>
                    <a:pt x="26670" y="675767"/>
                  </a:cubicBezTo>
                  <a:lnTo>
                    <a:pt x="67691" y="686054"/>
                  </a:lnTo>
                  <a:lnTo>
                    <a:pt x="26670" y="675767"/>
                  </a:lnTo>
                  <a:cubicBezTo>
                    <a:pt x="30226" y="661543"/>
                    <a:pt x="34163" y="647446"/>
                    <a:pt x="38354" y="633476"/>
                  </a:cubicBezTo>
                  <a:lnTo>
                    <a:pt x="78740" y="645795"/>
                  </a:lnTo>
                  <a:lnTo>
                    <a:pt x="38354" y="633476"/>
                  </a:lnTo>
                  <a:cubicBezTo>
                    <a:pt x="42545" y="619506"/>
                    <a:pt x="47117" y="605663"/>
                    <a:pt x="52070" y="591820"/>
                  </a:cubicBezTo>
                  <a:lnTo>
                    <a:pt x="91821" y="606044"/>
                  </a:lnTo>
                  <a:lnTo>
                    <a:pt x="52070" y="591820"/>
                  </a:lnTo>
                  <a:cubicBezTo>
                    <a:pt x="57023" y="578104"/>
                    <a:pt x="62230" y="564388"/>
                    <a:pt x="67818" y="550926"/>
                  </a:cubicBezTo>
                  <a:lnTo>
                    <a:pt x="106807" y="567055"/>
                  </a:lnTo>
                  <a:lnTo>
                    <a:pt x="67691" y="550926"/>
                  </a:lnTo>
                  <a:cubicBezTo>
                    <a:pt x="73279" y="537464"/>
                    <a:pt x="79248" y="524002"/>
                    <a:pt x="85471" y="510794"/>
                  </a:cubicBezTo>
                  <a:lnTo>
                    <a:pt x="123698" y="528828"/>
                  </a:lnTo>
                  <a:lnTo>
                    <a:pt x="85471" y="510794"/>
                  </a:lnTo>
                  <a:cubicBezTo>
                    <a:pt x="91694" y="497586"/>
                    <a:pt x="98298" y="484505"/>
                    <a:pt x="105156" y="471678"/>
                  </a:cubicBezTo>
                  <a:lnTo>
                    <a:pt x="126746" y="433578"/>
                  </a:lnTo>
                  <a:cubicBezTo>
                    <a:pt x="134239" y="421005"/>
                    <a:pt x="142113" y="408686"/>
                    <a:pt x="150241" y="396621"/>
                  </a:cubicBezTo>
                  <a:lnTo>
                    <a:pt x="185420" y="420116"/>
                  </a:lnTo>
                  <a:lnTo>
                    <a:pt x="150241" y="396621"/>
                  </a:lnTo>
                  <a:cubicBezTo>
                    <a:pt x="158369" y="384429"/>
                    <a:pt x="166751" y="372491"/>
                    <a:pt x="175514" y="360807"/>
                  </a:cubicBezTo>
                  <a:lnTo>
                    <a:pt x="202438" y="326263"/>
                  </a:lnTo>
                  <a:cubicBezTo>
                    <a:pt x="211709" y="314960"/>
                    <a:pt x="221234" y="303911"/>
                    <a:pt x="231013" y="293116"/>
                  </a:cubicBezTo>
                  <a:lnTo>
                    <a:pt x="262382" y="321564"/>
                  </a:lnTo>
                  <a:lnTo>
                    <a:pt x="231013" y="293116"/>
                  </a:lnTo>
                  <a:cubicBezTo>
                    <a:pt x="240792" y="282321"/>
                    <a:pt x="250952" y="271780"/>
                    <a:pt x="261239" y="261366"/>
                  </a:cubicBezTo>
                  <a:lnTo>
                    <a:pt x="292989" y="231140"/>
                  </a:lnTo>
                  <a:cubicBezTo>
                    <a:pt x="303784" y="221361"/>
                    <a:pt x="314833" y="211836"/>
                    <a:pt x="326136" y="202565"/>
                  </a:cubicBezTo>
                  <a:lnTo>
                    <a:pt x="352933" y="235204"/>
                  </a:lnTo>
                  <a:lnTo>
                    <a:pt x="326136" y="202565"/>
                  </a:lnTo>
                  <a:cubicBezTo>
                    <a:pt x="337439" y="193294"/>
                    <a:pt x="348996" y="184277"/>
                    <a:pt x="360680" y="175641"/>
                  </a:cubicBezTo>
                  <a:lnTo>
                    <a:pt x="385826" y="209550"/>
                  </a:lnTo>
                  <a:lnTo>
                    <a:pt x="360680" y="175641"/>
                  </a:lnTo>
                  <a:cubicBezTo>
                    <a:pt x="372364" y="166878"/>
                    <a:pt x="384429" y="158496"/>
                    <a:pt x="396494" y="150368"/>
                  </a:cubicBezTo>
                  <a:lnTo>
                    <a:pt x="419989" y="185547"/>
                  </a:lnTo>
                  <a:lnTo>
                    <a:pt x="396494" y="150368"/>
                  </a:lnTo>
                  <a:cubicBezTo>
                    <a:pt x="408686" y="142240"/>
                    <a:pt x="421005" y="134366"/>
                    <a:pt x="433578" y="126873"/>
                  </a:cubicBezTo>
                  <a:lnTo>
                    <a:pt x="455295" y="163195"/>
                  </a:lnTo>
                  <a:lnTo>
                    <a:pt x="433832" y="127000"/>
                  </a:lnTo>
                  <a:cubicBezTo>
                    <a:pt x="446405" y="119507"/>
                    <a:pt x="459105" y="112268"/>
                    <a:pt x="471932" y="105410"/>
                  </a:cubicBezTo>
                  <a:lnTo>
                    <a:pt x="511048" y="85725"/>
                  </a:lnTo>
                  <a:cubicBezTo>
                    <a:pt x="524256" y="79502"/>
                    <a:pt x="537591" y="73533"/>
                    <a:pt x="551053" y="67945"/>
                  </a:cubicBezTo>
                  <a:lnTo>
                    <a:pt x="591947" y="52197"/>
                  </a:lnTo>
                  <a:lnTo>
                    <a:pt x="606171" y="91948"/>
                  </a:lnTo>
                  <a:lnTo>
                    <a:pt x="591947" y="52197"/>
                  </a:lnTo>
                  <a:cubicBezTo>
                    <a:pt x="605663" y="47244"/>
                    <a:pt x="619506" y="42672"/>
                    <a:pt x="633603" y="38481"/>
                  </a:cubicBezTo>
                  <a:lnTo>
                    <a:pt x="645922" y="78867"/>
                  </a:lnTo>
                  <a:lnTo>
                    <a:pt x="633603" y="38481"/>
                  </a:lnTo>
                  <a:cubicBezTo>
                    <a:pt x="647573" y="34290"/>
                    <a:pt x="661670" y="30353"/>
                    <a:pt x="675894" y="26797"/>
                  </a:cubicBezTo>
                  <a:lnTo>
                    <a:pt x="718693" y="17272"/>
                  </a:lnTo>
                  <a:cubicBezTo>
                    <a:pt x="733044" y="14351"/>
                    <a:pt x="747395" y="11938"/>
                    <a:pt x="761873" y="9779"/>
                  </a:cubicBezTo>
                  <a:lnTo>
                    <a:pt x="768096" y="51562"/>
                  </a:lnTo>
                  <a:lnTo>
                    <a:pt x="761873" y="9779"/>
                  </a:lnTo>
                  <a:cubicBezTo>
                    <a:pt x="776351" y="7620"/>
                    <a:pt x="790829" y="5842"/>
                    <a:pt x="805434" y="4445"/>
                  </a:cubicBezTo>
                  <a:lnTo>
                    <a:pt x="809498" y="46482"/>
                  </a:lnTo>
                  <a:lnTo>
                    <a:pt x="805307" y="4445"/>
                  </a:lnTo>
                  <a:cubicBezTo>
                    <a:pt x="819785" y="3048"/>
                    <a:pt x="834390" y="1905"/>
                    <a:pt x="849122" y="1270"/>
                  </a:cubicBezTo>
                  <a:lnTo>
                    <a:pt x="851154" y="43434"/>
                  </a:lnTo>
                  <a:lnTo>
                    <a:pt x="849122" y="1270"/>
                  </a:lnTo>
                  <a:cubicBezTo>
                    <a:pt x="863600" y="381"/>
                    <a:pt x="878205" y="0"/>
                    <a:pt x="892810" y="0"/>
                  </a:cubicBezTo>
                  <a:lnTo>
                    <a:pt x="892810" y="42291"/>
                  </a:lnTo>
                  <a:lnTo>
                    <a:pt x="892810" y="0"/>
                  </a:lnTo>
                  <a:moveTo>
                    <a:pt x="892810" y="84455"/>
                  </a:moveTo>
                  <a:lnTo>
                    <a:pt x="853186" y="85471"/>
                  </a:lnTo>
                  <a:cubicBezTo>
                    <a:pt x="839978" y="86106"/>
                    <a:pt x="826770" y="87122"/>
                    <a:pt x="813689" y="88392"/>
                  </a:cubicBezTo>
                  <a:lnTo>
                    <a:pt x="774319" y="93218"/>
                  </a:lnTo>
                  <a:cubicBezTo>
                    <a:pt x="761238" y="95123"/>
                    <a:pt x="748157" y="97409"/>
                    <a:pt x="735203" y="99949"/>
                  </a:cubicBezTo>
                  <a:lnTo>
                    <a:pt x="726948" y="58547"/>
                  </a:lnTo>
                  <a:lnTo>
                    <a:pt x="735203" y="99949"/>
                  </a:lnTo>
                  <a:cubicBezTo>
                    <a:pt x="722249" y="102489"/>
                    <a:pt x="709295" y="105410"/>
                    <a:pt x="696468" y="108712"/>
                  </a:cubicBezTo>
                  <a:lnTo>
                    <a:pt x="686181" y="67691"/>
                  </a:lnTo>
                  <a:lnTo>
                    <a:pt x="696468" y="108712"/>
                  </a:lnTo>
                  <a:cubicBezTo>
                    <a:pt x="683641" y="111887"/>
                    <a:pt x="670941" y="115443"/>
                    <a:pt x="658241" y="119253"/>
                  </a:cubicBezTo>
                  <a:lnTo>
                    <a:pt x="620522" y="131699"/>
                  </a:lnTo>
                  <a:cubicBezTo>
                    <a:pt x="608076" y="136144"/>
                    <a:pt x="595757" y="140970"/>
                    <a:pt x="583565" y="145923"/>
                  </a:cubicBezTo>
                  <a:lnTo>
                    <a:pt x="567436" y="106934"/>
                  </a:lnTo>
                  <a:lnTo>
                    <a:pt x="583565" y="145923"/>
                  </a:lnTo>
                  <a:cubicBezTo>
                    <a:pt x="571373" y="151003"/>
                    <a:pt x="559181" y="156337"/>
                    <a:pt x="547243" y="162052"/>
                  </a:cubicBezTo>
                  <a:lnTo>
                    <a:pt x="529209" y="123825"/>
                  </a:lnTo>
                  <a:lnTo>
                    <a:pt x="547243" y="162052"/>
                  </a:lnTo>
                  <a:cubicBezTo>
                    <a:pt x="535305" y="167767"/>
                    <a:pt x="523494" y="173609"/>
                    <a:pt x="511810" y="179959"/>
                  </a:cubicBezTo>
                  <a:lnTo>
                    <a:pt x="491871" y="142621"/>
                  </a:lnTo>
                  <a:lnTo>
                    <a:pt x="511810" y="179832"/>
                  </a:lnTo>
                  <a:cubicBezTo>
                    <a:pt x="500126" y="186055"/>
                    <a:pt x="488696" y="192532"/>
                    <a:pt x="477266" y="199390"/>
                  </a:cubicBezTo>
                  <a:lnTo>
                    <a:pt x="443738" y="220599"/>
                  </a:lnTo>
                  <a:cubicBezTo>
                    <a:pt x="432689" y="227965"/>
                    <a:pt x="421894" y="235585"/>
                    <a:pt x="411353" y="243459"/>
                  </a:cubicBezTo>
                  <a:lnTo>
                    <a:pt x="379984" y="267970"/>
                  </a:lnTo>
                  <a:cubicBezTo>
                    <a:pt x="369824" y="276352"/>
                    <a:pt x="359791" y="284988"/>
                    <a:pt x="349885" y="293878"/>
                  </a:cubicBezTo>
                  <a:lnTo>
                    <a:pt x="321564" y="262636"/>
                  </a:lnTo>
                  <a:lnTo>
                    <a:pt x="349885" y="293878"/>
                  </a:lnTo>
                  <a:cubicBezTo>
                    <a:pt x="340106" y="302768"/>
                    <a:pt x="330454" y="311912"/>
                    <a:pt x="321183" y="321310"/>
                  </a:cubicBezTo>
                  <a:lnTo>
                    <a:pt x="291338" y="291465"/>
                  </a:lnTo>
                  <a:lnTo>
                    <a:pt x="321310" y="321310"/>
                  </a:lnTo>
                  <a:cubicBezTo>
                    <a:pt x="311912" y="330708"/>
                    <a:pt x="302895" y="340233"/>
                    <a:pt x="294005" y="350012"/>
                  </a:cubicBezTo>
                  <a:lnTo>
                    <a:pt x="267970" y="380111"/>
                  </a:lnTo>
                  <a:lnTo>
                    <a:pt x="235331" y="353314"/>
                  </a:lnTo>
                  <a:lnTo>
                    <a:pt x="267970" y="380111"/>
                  </a:lnTo>
                  <a:cubicBezTo>
                    <a:pt x="259588" y="390271"/>
                    <a:pt x="251460" y="400812"/>
                    <a:pt x="243586" y="411353"/>
                  </a:cubicBezTo>
                  <a:lnTo>
                    <a:pt x="209677" y="386207"/>
                  </a:lnTo>
                  <a:lnTo>
                    <a:pt x="243586" y="411353"/>
                  </a:lnTo>
                  <a:cubicBezTo>
                    <a:pt x="235712" y="422021"/>
                    <a:pt x="228092" y="432816"/>
                    <a:pt x="220726" y="443865"/>
                  </a:cubicBezTo>
                  <a:lnTo>
                    <a:pt x="199517" y="477393"/>
                  </a:lnTo>
                  <a:lnTo>
                    <a:pt x="163322" y="455676"/>
                  </a:lnTo>
                  <a:lnTo>
                    <a:pt x="199517" y="477393"/>
                  </a:lnTo>
                  <a:cubicBezTo>
                    <a:pt x="192659" y="488696"/>
                    <a:pt x="186182" y="500253"/>
                    <a:pt x="179959" y="511937"/>
                  </a:cubicBezTo>
                  <a:lnTo>
                    <a:pt x="142748" y="491998"/>
                  </a:lnTo>
                  <a:lnTo>
                    <a:pt x="179959" y="511937"/>
                  </a:lnTo>
                  <a:cubicBezTo>
                    <a:pt x="173736" y="523621"/>
                    <a:pt x="167767" y="535432"/>
                    <a:pt x="162179" y="547370"/>
                  </a:cubicBezTo>
                  <a:lnTo>
                    <a:pt x="146050" y="583565"/>
                  </a:lnTo>
                  <a:cubicBezTo>
                    <a:pt x="140970" y="595757"/>
                    <a:pt x="136271" y="608076"/>
                    <a:pt x="131826" y="620522"/>
                  </a:cubicBezTo>
                  <a:lnTo>
                    <a:pt x="119380" y="658241"/>
                  </a:lnTo>
                  <a:cubicBezTo>
                    <a:pt x="115570" y="670814"/>
                    <a:pt x="112014" y="683514"/>
                    <a:pt x="108839" y="696468"/>
                  </a:cubicBezTo>
                  <a:lnTo>
                    <a:pt x="100203" y="735203"/>
                  </a:lnTo>
                  <a:cubicBezTo>
                    <a:pt x="97663" y="748157"/>
                    <a:pt x="95377" y="761238"/>
                    <a:pt x="93472" y="774319"/>
                  </a:cubicBezTo>
                  <a:lnTo>
                    <a:pt x="88646" y="813816"/>
                  </a:lnTo>
                  <a:lnTo>
                    <a:pt x="46609" y="809625"/>
                  </a:lnTo>
                  <a:lnTo>
                    <a:pt x="88646" y="813816"/>
                  </a:lnTo>
                  <a:cubicBezTo>
                    <a:pt x="87376" y="827024"/>
                    <a:pt x="86360" y="840232"/>
                    <a:pt x="85725" y="853440"/>
                  </a:cubicBezTo>
                  <a:lnTo>
                    <a:pt x="43561" y="851408"/>
                  </a:lnTo>
                  <a:lnTo>
                    <a:pt x="85725" y="853440"/>
                  </a:lnTo>
                  <a:cubicBezTo>
                    <a:pt x="85090" y="866648"/>
                    <a:pt x="84709" y="879856"/>
                    <a:pt x="84709" y="893064"/>
                  </a:cubicBezTo>
                  <a:lnTo>
                    <a:pt x="84709" y="935355"/>
                  </a:lnTo>
                  <a:lnTo>
                    <a:pt x="42291" y="935355"/>
                  </a:lnTo>
                  <a:lnTo>
                    <a:pt x="42291" y="892810"/>
                  </a:lnTo>
                  <a:lnTo>
                    <a:pt x="84582" y="892810"/>
                  </a:lnTo>
                  <a:cubicBezTo>
                    <a:pt x="84582" y="906018"/>
                    <a:pt x="84963" y="919226"/>
                    <a:pt x="85598" y="932561"/>
                  </a:cubicBezTo>
                  <a:lnTo>
                    <a:pt x="43434" y="934593"/>
                  </a:lnTo>
                  <a:lnTo>
                    <a:pt x="85598" y="932561"/>
                  </a:lnTo>
                  <a:cubicBezTo>
                    <a:pt x="86233" y="945769"/>
                    <a:pt x="87249" y="958977"/>
                    <a:pt x="88519" y="972185"/>
                  </a:cubicBezTo>
                  <a:lnTo>
                    <a:pt x="46482" y="976249"/>
                  </a:lnTo>
                  <a:lnTo>
                    <a:pt x="88519" y="972058"/>
                  </a:lnTo>
                  <a:cubicBezTo>
                    <a:pt x="89789" y="985266"/>
                    <a:pt x="91440" y="998347"/>
                    <a:pt x="93345" y="1011428"/>
                  </a:cubicBezTo>
                  <a:lnTo>
                    <a:pt x="100203" y="1050544"/>
                  </a:lnTo>
                  <a:cubicBezTo>
                    <a:pt x="102743" y="1063498"/>
                    <a:pt x="105664" y="1076325"/>
                    <a:pt x="108839" y="1089279"/>
                  </a:cubicBezTo>
                  <a:lnTo>
                    <a:pt x="119380" y="1127506"/>
                  </a:lnTo>
                  <a:cubicBezTo>
                    <a:pt x="123190" y="1140206"/>
                    <a:pt x="127381" y="1152779"/>
                    <a:pt x="131826" y="1165098"/>
                  </a:cubicBezTo>
                  <a:lnTo>
                    <a:pt x="146177" y="1202182"/>
                  </a:lnTo>
                  <a:cubicBezTo>
                    <a:pt x="151257" y="1214374"/>
                    <a:pt x="156591" y="1226439"/>
                    <a:pt x="162179" y="1238504"/>
                  </a:cubicBezTo>
                  <a:lnTo>
                    <a:pt x="179959" y="1273937"/>
                  </a:lnTo>
                  <a:lnTo>
                    <a:pt x="142748" y="1293876"/>
                  </a:lnTo>
                  <a:lnTo>
                    <a:pt x="179959" y="1273937"/>
                  </a:lnTo>
                  <a:cubicBezTo>
                    <a:pt x="186182" y="1285621"/>
                    <a:pt x="192786" y="1297178"/>
                    <a:pt x="199517" y="1308481"/>
                  </a:cubicBezTo>
                  <a:lnTo>
                    <a:pt x="163195" y="1330198"/>
                  </a:lnTo>
                  <a:lnTo>
                    <a:pt x="199390" y="1308481"/>
                  </a:lnTo>
                  <a:cubicBezTo>
                    <a:pt x="206248" y="1319784"/>
                    <a:pt x="213233" y="1330960"/>
                    <a:pt x="220599" y="1342009"/>
                  </a:cubicBezTo>
                  <a:lnTo>
                    <a:pt x="243459" y="1374521"/>
                  </a:lnTo>
                  <a:lnTo>
                    <a:pt x="209550" y="1399667"/>
                  </a:lnTo>
                  <a:lnTo>
                    <a:pt x="243459" y="1374521"/>
                  </a:lnTo>
                  <a:cubicBezTo>
                    <a:pt x="251333" y="1385189"/>
                    <a:pt x="259461" y="1395603"/>
                    <a:pt x="267843" y="1405763"/>
                  </a:cubicBezTo>
                  <a:lnTo>
                    <a:pt x="235204" y="1432560"/>
                  </a:lnTo>
                  <a:lnTo>
                    <a:pt x="267843" y="1405763"/>
                  </a:lnTo>
                  <a:cubicBezTo>
                    <a:pt x="276225" y="1416050"/>
                    <a:pt x="284861" y="1426083"/>
                    <a:pt x="293751" y="1435862"/>
                  </a:cubicBezTo>
                  <a:lnTo>
                    <a:pt x="321183" y="1464691"/>
                  </a:lnTo>
                  <a:lnTo>
                    <a:pt x="291338" y="1494536"/>
                  </a:lnTo>
                  <a:lnTo>
                    <a:pt x="321183" y="1464691"/>
                  </a:lnTo>
                  <a:cubicBezTo>
                    <a:pt x="330581" y="1474089"/>
                    <a:pt x="340106" y="1483233"/>
                    <a:pt x="349885" y="1491996"/>
                  </a:cubicBezTo>
                  <a:lnTo>
                    <a:pt x="321564" y="1523365"/>
                  </a:lnTo>
                  <a:lnTo>
                    <a:pt x="349885" y="1491996"/>
                  </a:lnTo>
                  <a:cubicBezTo>
                    <a:pt x="359664" y="1500886"/>
                    <a:pt x="369697" y="1509522"/>
                    <a:pt x="379984" y="1517904"/>
                  </a:cubicBezTo>
                  <a:lnTo>
                    <a:pt x="411353" y="1542288"/>
                  </a:lnTo>
                  <a:cubicBezTo>
                    <a:pt x="422021" y="1550162"/>
                    <a:pt x="432816" y="1557782"/>
                    <a:pt x="443738" y="1565148"/>
                  </a:cubicBezTo>
                  <a:lnTo>
                    <a:pt x="477266" y="1586357"/>
                  </a:lnTo>
                  <a:cubicBezTo>
                    <a:pt x="488569" y="1593215"/>
                    <a:pt x="500126" y="1599692"/>
                    <a:pt x="511810" y="1605915"/>
                  </a:cubicBezTo>
                  <a:lnTo>
                    <a:pt x="491871" y="1643126"/>
                  </a:lnTo>
                  <a:lnTo>
                    <a:pt x="511810" y="1605788"/>
                  </a:lnTo>
                  <a:cubicBezTo>
                    <a:pt x="523494" y="1612011"/>
                    <a:pt x="535305" y="1617980"/>
                    <a:pt x="547243" y="1623568"/>
                  </a:cubicBezTo>
                  <a:lnTo>
                    <a:pt x="583565" y="1639697"/>
                  </a:lnTo>
                  <a:cubicBezTo>
                    <a:pt x="595757" y="1644777"/>
                    <a:pt x="608076" y="1649476"/>
                    <a:pt x="620522" y="1653921"/>
                  </a:cubicBezTo>
                  <a:lnTo>
                    <a:pt x="606298" y="1693672"/>
                  </a:lnTo>
                  <a:lnTo>
                    <a:pt x="620522" y="1653921"/>
                  </a:lnTo>
                  <a:cubicBezTo>
                    <a:pt x="632968" y="1658366"/>
                    <a:pt x="645541" y="1662557"/>
                    <a:pt x="658241" y="1666367"/>
                  </a:cubicBezTo>
                  <a:lnTo>
                    <a:pt x="645922" y="1706753"/>
                  </a:lnTo>
                  <a:lnTo>
                    <a:pt x="658241" y="1666367"/>
                  </a:lnTo>
                  <a:cubicBezTo>
                    <a:pt x="670941" y="1670177"/>
                    <a:pt x="683641" y="1673733"/>
                    <a:pt x="696468" y="1676908"/>
                  </a:cubicBezTo>
                  <a:lnTo>
                    <a:pt x="686181" y="1717929"/>
                  </a:lnTo>
                  <a:lnTo>
                    <a:pt x="696468" y="1676908"/>
                  </a:lnTo>
                  <a:cubicBezTo>
                    <a:pt x="709295" y="1680083"/>
                    <a:pt x="722249" y="1683004"/>
                    <a:pt x="735203" y="1685544"/>
                  </a:cubicBezTo>
                  <a:lnTo>
                    <a:pt x="774319" y="1692275"/>
                  </a:lnTo>
                  <a:cubicBezTo>
                    <a:pt x="787400" y="1694180"/>
                    <a:pt x="800481" y="1695831"/>
                    <a:pt x="813689" y="1697101"/>
                  </a:cubicBezTo>
                  <a:lnTo>
                    <a:pt x="853313" y="1700022"/>
                  </a:lnTo>
                  <a:cubicBezTo>
                    <a:pt x="866521" y="1700657"/>
                    <a:pt x="879729" y="1701038"/>
                    <a:pt x="892937" y="1701038"/>
                  </a:cubicBezTo>
                  <a:lnTo>
                    <a:pt x="5695696" y="1701038"/>
                  </a:lnTo>
                  <a:cubicBezTo>
                    <a:pt x="5708904" y="1701038"/>
                    <a:pt x="5722112" y="1700784"/>
                    <a:pt x="5735320" y="1700022"/>
                  </a:cubicBezTo>
                  <a:lnTo>
                    <a:pt x="5774944" y="1697101"/>
                  </a:lnTo>
                  <a:cubicBezTo>
                    <a:pt x="5788152" y="1695831"/>
                    <a:pt x="5801233" y="1694180"/>
                    <a:pt x="5814314" y="1692275"/>
                  </a:cubicBezTo>
                  <a:lnTo>
                    <a:pt x="5853430" y="1685544"/>
                  </a:lnTo>
                  <a:cubicBezTo>
                    <a:pt x="5866384" y="1683004"/>
                    <a:pt x="5879338" y="1680083"/>
                    <a:pt x="5892165" y="1676908"/>
                  </a:cubicBezTo>
                  <a:lnTo>
                    <a:pt x="5902452" y="1717929"/>
                  </a:lnTo>
                  <a:lnTo>
                    <a:pt x="5892165" y="1676908"/>
                  </a:lnTo>
                  <a:cubicBezTo>
                    <a:pt x="5904992" y="1673733"/>
                    <a:pt x="5917819" y="1670177"/>
                    <a:pt x="5930392" y="1666367"/>
                  </a:cubicBezTo>
                  <a:lnTo>
                    <a:pt x="5968111" y="1653921"/>
                  </a:lnTo>
                  <a:lnTo>
                    <a:pt x="5982335" y="1693672"/>
                  </a:lnTo>
                  <a:lnTo>
                    <a:pt x="5968111" y="1653921"/>
                  </a:lnTo>
                  <a:cubicBezTo>
                    <a:pt x="5980557" y="1649476"/>
                    <a:pt x="5992876" y="1644650"/>
                    <a:pt x="6005068" y="1639570"/>
                  </a:cubicBezTo>
                  <a:lnTo>
                    <a:pt x="6041390" y="1623441"/>
                  </a:lnTo>
                  <a:cubicBezTo>
                    <a:pt x="6053328" y="1617853"/>
                    <a:pt x="6065139" y="1611884"/>
                    <a:pt x="6076823" y="1605661"/>
                  </a:cubicBezTo>
                  <a:lnTo>
                    <a:pt x="6096762" y="1642999"/>
                  </a:lnTo>
                  <a:lnTo>
                    <a:pt x="6076823" y="1605788"/>
                  </a:lnTo>
                  <a:cubicBezTo>
                    <a:pt x="6088507" y="1599565"/>
                    <a:pt x="6100064" y="1593088"/>
                    <a:pt x="6111367" y="1586230"/>
                  </a:cubicBezTo>
                  <a:lnTo>
                    <a:pt x="6144895" y="1565021"/>
                  </a:lnTo>
                  <a:lnTo>
                    <a:pt x="6168390" y="1600200"/>
                  </a:lnTo>
                  <a:lnTo>
                    <a:pt x="6144895" y="1565021"/>
                  </a:lnTo>
                  <a:cubicBezTo>
                    <a:pt x="6155944" y="1557655"/>
                    <a:pt x="6166739" y="1550035"/>
                    <a:pt x="6177407" y="1542161"/>
                  </a:cubicBezTo>
                  <a:lnTo>
                    <a:pt x="6208649" y="1517777"/>
                  </a:lnTo>
                  <a:cubicBezTo>
                    <a:pt x="6218809" y="1509395"/>
                    <a:pt x="6228842" y="1500759"/>
                    <a:pt x="6238621" y="1491869"/>
                  </a:cubicBezTo>
                  <a:lnTo>
                    <a:pt x="6267323" y="1464564"/>
                  </a:lnTo>
                  <a:lnTo>
                    <a:pt x="6297168" y="1494409"/>
                  </a:lnTo>
                  <a:lnTo>
                    <a:pt x="6267196" y="1464564"/>
                  </a:lnTo>
                  <a:cubicBezTo>
                    <a:pt x="6276594" y="1455166"/>
                    <a:pt x="6285611" y="1445641"/>
                    <a:pt x="6294501" y="1435735"/>
                  </a:cubicBezTo>
                  <a:lnTo>
                    <a:pt x="6325870" y="1464183"/>
                  </a:lnTo>
                  <a:lnTo>
                    <a:pt x="6294501" y="1435735"/>
                  </a:lnTo>
                  <a:cubicBezTo>
                    <a:pt x="6303391" y="1425956"/>
                    <a:pt x="6312027" y="1415923"/>
                    <a:pt x="6320409" y="1405636"/>
                  </a:cubicBezTo>
                  <a:lnTo>
                    <a:pt x="6344793" y="1374394"/>
                  </a:lnTo>
                  <a:lnTo>
                    <a:pt x="6378703" y="1399540"/>
                  </a:lnTo>
                  <a:lnTo>
                    <a:pt x="6344793" y="1374394"/>
                  </a:lnTo>
                  <a:cubicBezTo>
                    <a:pt x="6352667" y="1363726"/>
                    <a:pt x="6360287" y="1352931"/>
                    <a:pt x="6367653" y="1341882"/>
                  </a:cubicBezTo>
                  <a:lnTo>
                    <a:pt x="6388862" y="1308354"/>
                  </a:lnTo>
                  <a:cubicBezTo>
                    <a:pt x="6395720" y="1297051"/>
                    <a:pt x="6402197" y="1285494"/>
                    <a:pt x="6408420" y="1273810"/>
                  </a:cubicBezTo>
                  <a:lnTo>
                    <a:pt x="6445631" y="1293749"/>
                  </a:lnTo>
                  <a:lnTo>
                    <a:pt x="6408293" y="1273810"/>
                  </a:lnTo>
                  <a:cubicBezTo>
                    <a:pt x="6414516" y="1262126"/>
                    <a:pt x="6420485" y="1250315"/>
                    <a:pt x="6426200" y="1238377"/>
                  </a:cubicBezTo>
                  <a:lnTo>
                    <a:pt x="6442329" y="1202055"/>
                  </a:lnTo>
                  <a:cubicBezTo>
                    <a:pt x="6447410" y="1189863"/>
                    <a:pt x="6452108" y="1177544"/>
                    <a:pt x="6456553" y="1165098"/>
                  </a:cubicBezTo>
                  <a:lnTo>
                    <a:pt x="6468999" y="1127379"/>
                  </a:lnTo>
                  <a:cubicBezTo>
                    <a:pt x="6472809" y="1114679"/>
                    <a:pt x="6476365" y="1101979"/>
                    <a:pt x="6479540" y="1089152"/>
                  </a:cubicBezTo>
                  <a:lnTo>
                    <a:pt x="6488303" y="1050417"/>
                  </a:lnTo>
                  <a:lnTo>
                    <a:pt x="6529705" y="1058672"/>
                  </a:lnTo>
                  <a:lnTo>
                    <a:pt x="6488303" y="1050417"/>
                  </a:lnTo>
                  <a:cubicBezTo>
                    <a:pt x="6490843" y="1037463"/>
                    <a:pt x="6493129" y="1024382"/>
                    <a:pt x="6495035" y="1011301"/>
                  </a:cubicBezTo>
                  <a:lnTo>
                    <a:pt x="6536817" y="1017524"/>
                  </a:lnTo>
                  <a:lnTo>
                    <a:pt x="6495035" y="1011301"/>
                  </a:lnTo>
                  <a:cubicBezTo>
                    <a:pt x="6496940" y="998220"/>
                    <a:pt x="6498591" y="985139"/>
                    <a:pt x="6499861" y="971931"/>
                  </a:cubicBezTo>
                  <a:lnTo>
                    <a:pt x="6502781" y="932307"/>
                  </a:lnTo>
                  <a:lnTo>
                    <a:pt x="6544945" y="934339"/>
                  </a:lnTo>
                  <a:lnTo>
                    <a:pt x="6502781" y="932307"/>
                  </a:lnTo>
                  <a:cubicBezTo>
                    <a:pt x="6503416" y="919099"/>
                    <a:pt x="6503798" y="905891"/>
                    <a:pt x="6503798" y="892556"/>
                  </a:cubicBezTo>
                  <a:lnTo>
                    <a:pt x="6546089" y="892556"/>
                  </a:lnTo>
                  <a:lnTo>
                    <a:pt x="6546089" y="934847"/>
                  </a:lnTo>
                  <a:lnTo>
                    <a:pt x="6503798" y="934847"/>
                  </a:lnTo>
                  <a:lnTo>
                    <a:pt x="6503798" y="892810"/>
                  </a:lnTo>
                  <a:cubicBezTo>
                    <a:pt x="6503798" y="879602"/>
                    <a:pt x="6503416" y="866394"/>
                    <a:pt x="6502781" y="853186"/>
                  </a:cubicBezTo>
                  <a:lnTo>
                    <a:pt x="6544945" y="851154"/>
                  </a:lnTo>
                  <a:lnTo>
                    <a:pt x="6502781" y="853186"/>
                  </a:lnTo>
                  <a:cubicBezTo>
                    <a:pt x="6502147" y="839978"/>
                    <a:pt x="6501130" y="826770"/>
                    <a:pt x="6499861" y="813689"/>
                  </a:cubicBezTo>
                  <a:lnTo>
                    <a:pt x="6495035" y="774319"/>
                  </a:lnTo>
                  <a:cubicBezTo>
                    <a:pt x="6493129" y="761238"/>
                    <a:pt x="6490843" y="748157"/>
                    <a:pt x="6488303" y="735203"/>
                  </a:cubicBezTo>
                  <a:lnTo>
                    <a:pt x="6529705" y="726948"/>
                  </a:lnTo>
                  <a:lnTo>
                    <a:pt x="6488303" y="735203"/>
                  </a:lnTo>
                  <a:cubicBezTo>
                    <a:pt x="6485763" y="722249"/>
                    <a:pt x="6482842" y="709295"/>
                    <a:pt x="6479540" y="696468"/>
                  </a:cubicBezTo>
                  <a:lnTo>
                    <a:pt x="6468999" y="658241"/>
                  </a:lnTo>
                  <a:cubicBezTo>
                    <a:pt x="6465189" y="645541"/>
                    <a:pt x="6460998" y="632968"/>
                    <a:pt x="6456553" y="620522"/>
                  </a:cubicBezTo>
                  <a:lnTo>
                    <a:pt x="6442329" y="583438"/>
                  </a:lnTo>
                  <a:cubicBezTo>
                    <a:pt x="6437249" y="571246"/>
                    <a:pt x="6431915" y="559181"/>
                    <a:pt x="6426200" y="547243"/>
                  </a:cubicBezTo>
                  <a:lnTo>
                    <a:pt x="6408293" y="511810"/>
                  </a:lnTo>
                  <a:lnTo>
                    <a:pt x="6445631" y="491871"/>
                  </a:lnTo>
                  <a:lnTo>
                    <a:pt x="6408420" y="511810"/>
                  </a:lnTo>
                  <a:cubicBezTo>
                    <a:pt x="6402198" y="500126"/>
                    <a:pt x="6395720" y="488569"/>
                    <a:pt x="6388862" y="477266"/>
                  </a:cubicBezTo>
                  <a:lnTo>
                    <a:pt x="6367653" y="443738"/>
                  </a:lnTo>
                  <a:cubicBezTo>
                    <a:pt x="6360287" y="432689"/>
                    <a:pt x="6352667" y="421894"/>
                    <a:pt x="6344793" y="411226"/>
                  </a:cubicBezTo>
                  <a:lnTo>
                    <a:pt x="6378703" y="386080"/>
                  </a:lnTo>
                  <a:lnTo>
                    <a:pt x="6344793" y="411226"/>
                  </a:lnTo>
                  <a:cubicBezTo>
                    <a:pt x="6336919" y="400558"/>
                    <a:pt x="6328791" y="390144"/>
                    <a:pt x="6320409" y="379984"/>
                  </a:cubicBezTo>
                  <a:lnTo>
                    <a:pt x="6294501" y="349885"/>
                  </a:lnTo>
                  <a:lnTo>
                    <a:pt x="6325870" y="321564"/>
                  </a:lnTo>
                  <a:lnTo>
                    <a:pt x="6294501" y="350012"/>
                  </a:lnTo>
                  <a:cubicBezTo>
                    <a:pt x="6285611" y="340233"/>
                    <a:pt x="6276467" y="330581"/>
                    <a:pt x="6267196" y="321310"/>
                  </a:cubicBezTo>
                  <a:lnTo>
                    <a:pt x="6238494" y="293878"/>
                  </a:lnTo>
                  <a:cubicBezTo>
                    <a:pt x="6228715" y="284988"/>
                    <a:pt x="6218682" y="276352"/>
                    <a:pt x="6208522" y="267970"/>
                  </a:cubicBezTo>
                  <a:lnTo>
                    <a:pt x="6177280" y="243586"/>
                  </a:lnTo>
                  <a:lnTo>
                    <a:pt x="6202426" y="209677"/>
                  </a:lnTo>
                  <a:lnTo>
                    <a:pt x="6177280" y="243586"/>
                  </a:lnTo>
                  <a:cubicBezTo>
                    <a:pt x="6166612" y="235712"/>
                    <a:pt x="6155817" y="228092"/>
                    <a:pt x="6144768" y="220726"/>
                  </a:cubicBezTo>
                  <a:lnTo>
                    <a:pt x="6168263" y="185547"/>
                  </a:lnTo>
                  <a:lnTo>
                    <a:pt x="6144768" y="220726"/>
                  </a:lnTo>
                  <a:cubicBezTo>
                    <a:pt x="6133719" y="213360"/>
                    <a:pt x="6122543" y="206375"/>
                    <a:pt x="6111240" y="199517"/>
                  </a:cubicBezTo>
                  <a:lnTo>
                    <a:pt x="6076696" y="179959"/>
                  </a:lnTo>
                  <a:lnTo>
                    <a:pt x="6096635" y="142748"/>
                  </a:lnTo>
                  <a:lnTo>
                    <a:pt x="6076696" y="180086"/>
                  </a:lnTo>
                  <a:cubicBezTo>
                    <a:pt x="6065012" y="173863"/>
                    <a:pt x="6053201" y="167894"/>
                    <a:pt x="6041263" y="162179"/>
                  </a:cubicBezTo>
                  <a:lnTo>
                    <a:pt x="6059424" y="123952"/>
                  </a:lnTo>
                  <a:lnTo>
                    <a:pt x="6041390" y="162179"/>
                  </a:lnTo>
                  <a:cubicBezTo>
                    <a:pt x="6029452" y="156591"/>
                    <a:pt x="6017260" y="151130"/>
                    <a:pt x="6005068" y="146050"/>
                  </a:cubicBezTo>
                  <a:lnTo>
                    <a:pt x="6021324" y="107061"/>
                  </a:lnTo>
                  <a:lnTo>
                    <a:pt x="6005195" y="146177"/>
                  </a:lnTo>
                  <a:cubicBezTo>
                    <a:pt x="5992876" y="141097"/>
                    <a:pt x="5980557" y="136398"/>
                    <a:pt x="5968238" y="131953"/>
                  </a:cubicBezTo>
                  <a:lnTo>
                    <a:pt x="5930519" y="119507"/>
                  </a:lnTo>
                  <a:cubicBezTo>
                    <a:pt x="5917819" y="115697"/>
                    <a:pt x="5905119" y="112141"/>
                    <a:pt x="5892292" y="108966"/>
                  </a:cubicBezTo>
                  <a:lnTo>
                    <a:pt x="5853557" y="100203"/>
                  </a:lnTo>
                  <a:lnTo>
                    <a:pt x="5861812" y="58801"/>
                  </a:lnTo>
                  <a:lnTo>
                    <a:pt x="5853557" y="100203"/>
                  </a:lnTo>
                  <a:cubicBezTo>
                    <a:pt x="5840603" y="97663"/>
                    <a:pt x="5827522" y="95377"/>
                    <a:pt x="5814441" y="93472"/>
                  </a:cubicBezTo>
                  <a:lnTo>
                    <a:pt x="5775071" y="88646"/>
                  </a:lnTo>
                  <a:cubicBezTo>
                    <a:pt x="5761863" y="87376"/>
                    <a:pt x="5748782" y="86360"/>
                    <a:pt x="5735574" y="85725"/>
                  </a:cubicBezTo>
                  <a:lnTo>
                    <a:pt x="5695950" y="84709"/>
                  </a:lnTo>
                  <a:lnTo>
                    <a:pt x="892810" y="8470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475421" y="1855641"/>
            <a:ext cx="6655041" cy="1911410"/>
            <a:chOff x="0" y="0"/>
            <a:chExt cx="6655041" cy="1911414"/>
          </a:xfrm>
        </p:grpSpPr>
        <p:sp>
          <p:nvSpPr>
            <p:cNvPr id="11" name="Freeform 11"/>
            <p:cNvSpPr/>
            <p:nvPr/>
          </p:nvSpPr>
          <p:spPr>
            <a:xfrm>
              <a:off x="104902" y="105156"/>
              <a:ext cx="6445250" cy="1701546"/>
            </a:xfrm>
            <a:custGeom>
              <a:avLst/>
              <a:gdLst/>
              <a:ahLst/>
              <a:cxnLst/>
              <a:rect l="l" t="t" r="r" b="b"/>
              <a:pathLst>
                <a:path w="6445250" h="1701546">
                  <a:moveTo>
                    <a:pt x="850773" y="0"/>
                  </a:moveTo>
                  <a:lnTo>
                    <a:pt x="5594477" y="0"/>
                  </a:lnTo>
                  <a:cubicBezTo>
                    <a:pt x="5608447" y="0"/>
                    <a:pt x="5622290" y="381"/>
                    <a:pt x="5636260" y="1016"/>
                  </a:cubicBezTo>
                  <a:cubicBezTo>
                    <a:pt x="5650230" y="1651"/>
                    <a:pt x="5664073" y="2667"/>
                    <a:pt x="5677916" y="4064"/>
                  </a:cubicBezTo>
                  <a:cubicBezTo>
                    <a:pt x="5691759" y="5461"/>
                    <a:pt x="5705602" y="7112"/>
                    <a:pt x="5719318" y="9144"/>
                  </a:cubicBezTo>
                  <a:cubicBezTo>
                    <a:pt x="5733034" y="11176"/>
                    <a:pt x="5746750" y="13589"/>
                    <a:pt x="5760466" y="16256"/>
                  </a:cubicBezTo>
                  <a:cubicBezTo>
                    <a:pt x="5774182" y="18923"/>
                    <a:pt x="5787644" y="21971"/>
                    <a:pt x="5801233" y="25400"/>
                  </a:cubicBezTo>
                  <a:cubicBezTo>
                    <a:pt x="5814822" y="28829"/>
                    <a:pt x="5828157" y="32512"/>
                    <a:pt x="5841492" y="36576"/>
                  </a:cubicBezTo>
                  <a:cubicBezTo>
                    <a:pt x="5854827" y="40640"/>
                    <a:pt x="5868035" y="44958"/>
                    <a:pt x="5881116" y="49657"/>
                  </a:cubicBezTo>
                  <a:cubicBezTo>
                    <a:pt x="5894197" y="54356"/>
                    <a:pt x="5907151" y="59309"/>
                    <a:pt x="5920105" y="64643"/>
                  </a:cubicBezTo>
                  <a:cubicBezTo>
                    <a:pt x="5933059" y="69977"/>
                    <a:pt x="5945632" y="75565"/>
                    <a:pt x="5958332" y="81534"/>
                  </a:cubicBezTo>
                  <a:cubicBezTo>
                    <a:pt x="5971032" y="87503"/>
                    <a:pt x="5983351" y="93726"/>
                    <a:pt x="5995670" y="100330"/>
                  </a:cubicBezTo>
                  <a:cubicBezTo>
                    <a:pt x="6007989" y="106934"/>
                    <a:pt x="6020054" y="113792"/>
                    <a:pt x="6031992" y="120904"/>
                  </a:cubicBezTo>
                  <a:cubicBezTo>
                    <a:pt x="6043930" y="128016"/>
                    <a:pt x="6055741" y="135509"/>
                    <a:pt x="6067298" y="143256"/>
                  </a:cubicBezTo>
                  <a:cubicBezTo>
                    <a:pt x="6078855" y="151003"/>
                    <a:pt x="6090285" y="159004"/>
                    <a:pt x="6101461" y="167259"/>
                  </a:cubicBezTo>
                  <a:cubicBezTo>
                    <a:pt x="6112637" y="175514"/>
                    <a:pt x="6123559" y="184150"/>
                    <a:pt x="6134354" y="192913"/>
                  </a:cubicBezTo>
                  <a:cubicBezTo>
                    <a:pt x="6145149" y="201676"/>
                    <a:pt x="6155690" y="210820"/>
                    <a:pt x="6165977" y="220218"/>
                  </a:cubicBezTo>
                  <a:cubicBezTo>
                    <a:pt x="6176264" y="229616"/>
                    <a:pt x="6186297" y="239141"/>
                    <a:pt x="6196203" y="249047"/>
                  </a:cubicBezTo>
                  <a:cubicBezTo>
                    <a:pt x="6206109" y="258953"/>
                    <a:pt x="6215634" y="268986"/>
                    <a:pt x="6225032" y="279273"/>
                  </a:cubicBezTo>
                  <a:cubicBezTo>
                    <a:pt x="6234430" y="289560"/>
                    <a:pt x="6243447" y="300101"/>
                    <a:pt x="6252337" y="310896"/>
                  </a:cubicBezTo>
                  <a:cubicBezTo>
                    <a:pt x="6261226" y="321691"/>
                    <a:pt x="6269736" y="332613"/>
                    <a:pt x="6277991" y="343789"/>
                  </a:cubicBezTo>
                  <a:cubicBezTo>
                    <a:pt x="6286245" y="354965"/>
                    <a:pt x="6294247" y="366395"/>
                    <a:pt x="6301994" y="377952"/>
                  </a:cubicBezTo>
                  <a:cubicBezTo>
                    <a:pt x="6309741" y="389509"/>
                    <a:pt x="6317107" y="401320"/>
                    <a:pt x="6324346" y="413258"/>
                  </a:cubicBezTo>
                  <a:cubicBezTo>
                    <a:pt x="6331585" y="425196"/>
                    <a:pt x="6338316" y="437261"/>
                    <a:pt x="6344920" y="449580"/>
                  </a:cubicBezTo>
                  <a:cubicBezTo>
                    <a:pt x="6351524" y="461899"/>
                    <a:pt x="6357747" y="474345"/>
                    <a:pt x="6363716" y="486918"/>
                  </a:cubicBezTo>
                  <a:cubicBezTo>
                    <a:pt x="6369685" y="499491"/>
                    <a:pt x="6375273" y="512191"/>
                    <a:pt x="6380607" y="525145"/>
                  </a:cubicBezTo>
                  <a:cubicBezTo>
                    <a:pt x="6385941" y="538099"/>
                    <a:pt x="6390894" y="550926"/>
                    <a:pt x="6395593" y="564134"/>
                  </a:cubicBezTo>
                  <a:cubicBezTo>
                    <a:pt x="6400292" y="577342"/>
                    <a:pt x="6404610" y="590423"/>
                    <a:pt x="6408674" y="603758"/>
                  </a:cubicBezTo>
                  <a:cubicBezTo>
                    <a:pt x="6412738" y="617093"/>
                    <a:pt x="6416421" y="630428"/>
                    <a:pt x="6419850" y="644017"/>
                  </a:cubicBezTo>
                  <a:cubicBezTo>
                    <a:pt x="6423279" y="657606"/>
                    <a:pt x="6426327" y="671068"/>
                    <a:pt x="6428994" y="684784"/>
                  </a:cubicBezTo>
                  <a:cubicBezTo>
                    <a:pt x="6431660" y="698500"/>
                    <a:pt x="6434074" y="712216"/>
                    <a:pt x="6436106" y="725932"/>
                  </a:cubicBezTo>
                  <a:cubicBezTo>
                    <a:pt x="6438137" y="739648"/>
                    <a:pt x="6439788" y="753491"/>
                    <a:pt x="6441186" y="767334"/>
                  </a:cubicBezTo>
                  <a:cubicBezTo>
                    <a:pt x="6442584" y="781177"/>
                    <a:pt x="6443599" y="795020"/>
                    <a:pt x="6444234" y="808990"/>
                  </a:cubicBezTo>
                  <a:cubicBezTo>
                    <a:pt x="6444869" y="822960"/>
                    <a:pt x="6445250" y="836803"/>
                    <a:pt x="6445250" y="850773"/>
                  </a:cubicBezTo>
                  <a:cubicBezTo>
                    <a:pt x="6445250" y="864743"/>
                    <a:pt x="6444869" y="878586"/>
                    <a:pt x="6444234" y="892556"/>
                  </a:cubicBezTo>
                  <a:cubicBezTo>
                    <a:pt x="6443599" y="906526"/>
                    <a:pt x="6442583" y="920369"/>
                    <a:pt x="6441186" y="934212"/>
                  </a:cubicBezTo>
                  <a:cubicBezTo>
                    <a:pt x="6439789" y="948055"/>
                    <a:pt x="6438138" y="961898"/>
                    <a:pt x="6436106" y="975614"/>
                  </a:cubicBezTo>
                  <a:cubicBezTo>
                    <a:pt x="6434073" y="989330"/>
                    <a:pt x="6431661" y="1003046"/>
                    <a:pt x="6428994" y="1016762"/>
                  </a:cubicBezTo>
                  <a:cubicBezTo>
                    <a:pt x="6426326" y="1030478"/>
                    <a:pt x="6423279" y="1043940"/>
                    <a:pt x="6419850" y="1057529"/>
                  </a:cubicBezTo>
                  <a:cubicBezTo>
                    <a:pt x="6416422" y="1071118"/>
                    <a:pt x="6412738" y="1084453"/>
                    <a:pt x="6408674" y="1097788"/>
                  </a:cubicBezTo>
                  <a:cubicBezTo>
                    <a:pt x="6404610" y="1111123"/>
                    <a:pt x="6400292" y="1124331"/>
                    <a:pt x="6395593" y="1137412"/>
                  </a:cubicBezTo>
                  <a:cubicBezTo>
                    <a:pt x="6390894" y="1150493"/>
                    <a:pt x="6385941" y="1163447"/>
                    <a:pt x="6380607" y="1176401"/>
                  </a:cubicBezTo>
                  <a:cubicBezTo>
                    <a:pt x="6375273" y="1189355"/>
                    <a:pt x="6369685" y="1202055"/>
                    <a:pt x="6363716" y="1214628"/>
                  </a:cubicBezTo>
                  <a:cubicBezTo>
                    <a:pt x="6357747" y="1227201"/>
                    <a:pt x="6351524" y="1239647"/>
                    <a:pt x="6344920" y="1251966"/>
                  </a:cubicBezTo>
                  <a:cubicBezTo>
                    <a:pt x="6338316" y="1264285"/>
                    <a:pt x="6331458" y="1276350"/>
                    <a:pt x="6324346" y="1288288"/>
                  </a:cubicBezTo>
                  <a:cubicBezTo>
                    <a:pt x="6317234" y="1300226"/>
                    <a:pt x="6309741" y="1312037"/>
                    <a:pt x="6301994" y="1323594"/>
                  </a:cubicBezTo>
                  <a:cubicBezTo>
                    <a:pt x="6294247" y="1335151"/>
                    <a:pt x="6286246" y="1346581"/>
                    <a:pt x="6277991" y="1357757"/>
                  </a:cubicBezTo>
                  <a:cubicBezTo>
                    <a:pt x="6269736" y="1368933"/>
                    <a:pt x="6261100" y="1379855"/>
                    <a:pt x="6252337" y="1390650"/>
                  </a:cubicBezTo>
                  <a:cubicBezTo>
                    <a:pt x="6243574" y="1401445"/>
                    <a:pt x="6234430" y="1411986"/>
                    <a:pt x="6225032" y="1422273"/>
                  </a:cubicBezTo>
                  <a:cubicBezTo>
                    <a:pt x="6215634" y="1432560"/>
                    <a:pt x="6206109" y="1442720"/>
                    <a:pt x="6196203" y="1452499"/>
                  </a:cubicBezTo>
                  <a:cubicBezTo>
                    <a:pt x="6186297" y="1462278"/>
                    <a:pt x="6176264" y="1471930"/>
                    <a:pt x="6165977" y="1481328"/>
                  </a:cubicBezTo>
                  <a:cubicBezTo>
                    <a:pt x="6155690" y="1490726"/>
                    <a:pt x="6145149" y="1499743"/>
                    <a:pt x="6134354" y="1508633"/>
                  </a:cubicBezTo>
                  <a:cubicBezTo>
                    <a:pt x="6123560" y="1517523"/>
                    <a:pt x="6112637" y="1526032"/>
                    <a:pt x="6101461" y="1534287"/>
                  </a:cubicBezTo>
                  <a:cubicBezTo>
                    <a:pt x="6090285" y="1542542"/>
                    <a:pt x="6078855" y="1550543"/>
                    <a:pt x="6067298" y="1558290"/>
                  </a:cubicBezTo>
                  <a:cubicBezTo>
                    <a:pt x="6055741" y="1566037"/>
                    <a:pt x="6043930" y="1573530"/>
                    <a:pt x="6031992" y="1580642"/>
                  </a:cubicBezTo>
                  <a:cubicBezTo>
                    <a:pt x="6020054" y="1587754"/>
                    <a:pt x="6007989" y="1594612"/>
                    <a:pt x="5995671" y="1601216"/>
                  </a:cubicBezTo>
                  <a:cubicBezTo>
                    <a:pt x="5983352" y="1607820"/>
                    <a:pt x="5970905" y="1614043"/>
                    <a:pt x="5958333" y="1620012"/>
                  </a:cubicBezTo>
                  <a:cubicBezTo>
                    <a:pt x="5945760" y="1625981"/>
                    <a:pt x="5933060" y="1631569"/>
                    <a:pt x="5920105" y="1636903"/>
                  </a:cubicBezTo>
                  <a:cubicBezTo>
                    <a:pt x="5907151" y="1642237"/>
                    <a:pt x="5894324" y="1647190"/>
                    <a:pt x="5881116" y="1651889"/>
                  </a:cubicBezTo>
                  <a:cubicBezTo>
                    <a:pt x="5867908" y="1656588"/>
                    <a:pt x="5854827" y="1660906"/>
                    <a:pt x="5841492" y="1664970"/>
                  </a:cubicBezTo>
                  <a:cubicBezTo>
                    <a:pt x="5828158" y="1669034"/>
                    <a:pt x="5814822" y="1672717"/>
                    <a:pt x="5801233" y="1676146"/>
                  </a:cubicBezTo>
                  <a:cubicBezTo>
                    <a:pt x="5787644" y="1679575"/>
                    <a:pt x="5774182" y="1682623"/>
                    <a:pt x="5760466" y="1685290"/>
                  </a:cubicBezTo>
                  <a:cubicBezTo>
                    <a:pt x="5746751" y="1687957"/>
                    <a:pt x="5733034" y="1690370"/>
                    <a:pt x="5719318" y="1692402"/>
                  </a:cubicBezTo>
                  <a:cubicBezTo>
                    <a:pt x="5705603" y="1694434"/>
                    <a:pt x="5691759" y="1696085"/>
                    <a:pt x="5677916" y="1697482"/>
                  </a:cubicBezTo>
                  <a:cubicBezTo>
                    <a:pt x="5664073" y="1698879"/>
                    <a:pt x="5650230" y="1699895"/>
                    <a:pt x="5636260" y="1700530"/>
                  </a:cubicBezTo>
                  <a:cubicBezTo>
                    <a:pt x="5622290" y="1701165"/>
                    <a:pt x="5608447" y="1701546"/>
                    <a:pt x="5594477" y="1701546"/>
                  </a:cubicBezTo>
                  <a:lnTo>
                    <a:pt x="850773" y="1701546"/>
                  </a:lnTo>
                  <a:cubicBezTo>
                    <a:pt x="836803" y="1701546"/>
                    <a:pt x="822960" y="1701165"/>
                    <a:pt x="808990" y="1700530"/>
                  </a:cubicBezTo>
                  <a:cubicBezTo>
                    <a:pt x="795020" y="1699895"/>
                    <a:pt x="781177" y="1698879"/>
                    <a:pt x="767334" y="1697482"/>
                  </a:cubicBezTo>
                  <a:cubicBezTo>
                    <a:pt x="753491" y="1696085"/>
                    <a:pt x="739648" y="1694434"/>
                    <a:pt x="725932" y="1692402"/>
                  </a:cubicBezTo>
                  <a:cubicBezTo>
                    <a:pt x="712216" y="1690370"/>
                    <a:pt x="698500" y="1687957"/>
                    <a:pt x="684784" y="1685290"/>
                  </a:cubicBezTo>
                  <a:cubicBezTo>
                    <a:pt x="671068" y="1682623"/>
                    <a:pt x="657606" y="1679575"/>
                    <a:pt x="644017" y="1676146"/>
                  </a:cubicBezTo>
                  <a:cubicBezTo>
                    <a:pt x="630428" y="1672717"/>
                    <a:pt x="617093" y="1669034"/>
                    <a:pt x="603758" y="1664970"/>
                  </a:cubicBezTo>
                  <a:cubicBezTo>
                    <a:pt x="590423" y="1660906"/>
                    <a:pt x="577215" y="1656588"/>
                    <a:pt x="564134" y="1651889"/>
                  </a:cubicBezTo>
                  <a:cubicBezTo>
                    <a:pt x="551053" y="1647190"/>
                    <a:pt x="538099" y="1642237"/>
                    <a:pt x="525145" y="1636903"/>
                  </a:cubicBezTo>
                  <a:cubicBezTo>
                    <a:pt x="512191" y="1631569"/>
                    <a:pt x="499491" y="1625981"/>
                    <a:pt x="486918" y="1620012"/>
                  </a:cubicBezTo>
                  <a:cubicBezTo>
                    <a:pt x="474345" y="1614043"/>
                    <a:pt x="461899" y="1607820"/>
                    <a:pt x="449580" y="1601216"/>
                  </a:cubicBezTo>
                  <a:cubicBezTo>
                    <a:pt x="437261" y="1594612"/>
                    <a:pt x="425196" y="1587754"/>
                    <a:pt x="413258" y="1580642"/>
                  </a:cubicBezTo>
                  <a:cubicBezTo>
                    <a:pt x="401320" y="1573530"/>
                    <a:pt x="389509" y="1566037"/>
                    <a:pt x="377952" y="1558290"/>
                  </a:cubicBezTo>
                  <a:cubicBezTo>
                    <a:pt x="366395" y="1550543"/>
                    <a:pt x="354965" y="1542542"/>
                    <a:pt x="343789" y="1534287"/>
                  </a:cubicBezTo>
                  <a:cubicBezTo>
                    <a:pt x="332613" y="1526032"/>
                    <a:pt x="321691" y="1517396"/>
                    <a:pt x="310896" y="1508633"/>
                  </a:cubicBezTo>
                  <a:cubicBezTo>
                    <a:pt x="300101" y="1499870"/>
                    <a:pt x="289560" y="1490726"/>
                    <a:pt x="279273" y="1481328"/>
                  </a:cubicBezTo>
                  <a:cubicBezTo>
                    <a:pt x="268986" y="1471930"/>
                    <a:pt x="258826" y="1462405"/>
                    <a:pt x="249047" y="1452499"/>
                  </a:cubicBezTo>
                  <a:cubicBezTo>
                    <a:pt x="239268" y="1442593"/>
                    <a:pt x="229616" y="1432560"/>
                    <a:pt x="220218" y="1422273"/>
                  </a:cubicBezTo>
                  <a:cubicBezTo>
                    <a:pt x="210820" y="1411986"/>
                    <a:pt x="201803" y="1401445"/>
                    <a:pt x="192913" y="1390650"/>
                  </a:cubicBezTo>
                  <a:cubicBezTo>
                    <a:pt x="184023" y="1379855"/>
                    <a:pt x="175514" y="1368933"/>
                    <a:pt x="167259" y="1357757"/>
                  </a:cubicBezTo>
                  <a:cubicBezTo>
                    <a:pt x="159004" y="1346581"/>
                    <a:pt x="151003" y="1335151"/>
                    <a:pt x="143256" y="1323594"/>
                  </a:cubicBezTo>
                  <a:cubicBezTo>
                    <a:pt x="135509" y="1312037"/>
                    <a:pt x="128016" y="1300226"/>
                    <a:pt x="120904" y="1288288"/>
                  </a:cubicBezTo>
                  <a:cubicBezTo>
                    <a:pt x="113792" y="1276350"/>
                    <a:pt x="106934" y="1264285"/>
                    <a:pt x="100330" y="1251966"/>
                  </a:cubicBezTo>
                  <a:cubicBezTo>
                    <a:pt x="93726" y="1239647"/>
                    <a:pt x="87503" y="1227201"/>
                    <a:pt x="81534" y="1214628"/>
                  </a:cubicBezTo>
                  <a:cubicBezTo>
                    <a:pt x="75565" y="1202055"/>
                    <a:pt x="69977" y="1189355"/>
                    <a:pt x="64643" y="1176401"/>
                  </a:cubicBezTo>
                  <a:cubicBezTo>
                    <a:pt x="59309" y="1163447"/>
                    <a:pt x="54356" y="1150620"/>
                    <a:pt x="49657" y="1137412"/>
                  </a:cubicBezTo>
                  <a:cubicBezTo>
                    <a:pt x="44958" y="1124204"/>
                    <a:pt x="40640" y="1111123"/>
                    <a:pt x="36576" y="1097788"/>
                  </a:cubicBezTo>
                  <a:cubicBezTo>
                    <a:pt x="32512" y="1084453"/>
                    <a:pt x="28829" y="1071118"/>
                    <a:pt x="25400" y="1057529"/>
                  </a:cubicBezTo>
                  <a:cubicBezTo>
                    <a:pt x="21971" y="1043940"/>
                    <a:pt x="18923" y="1030478"/>
                    <a:pt x="16256" y="1016762"/>
                  </a:cubicBezTo>
                  <a:cubicBezTo>
                    <a:pt x="13589" y="1003046"/>
                    <a:pt x="11176" y="989457"/>
                    <a:pt x="9144" y="975614"/>
                  </a:cubicBezTo>
                  <a:cubicBezTo>
                    <a:pt x="7112" y="961771"/>
                    <a:pt x="5461" y="948055"/>
                    <a:pt x="4064" y="934212"/>
                  </a:cubicBezTo>
                  <a:cubicBezTo>
                    <a:pt x="2667" y="920369"/>
                    <a:pt x="1651" y="906526"/>
                    <a:pt x="1016" y="892556"/>
                  </a:cubicBezTo>
                  <a:cubicBezTo>
                    <a:pt x="381" y="878586"/>
                    <a:pt x="0" y="864743"/>
                    <a:pt x="0" y="850773"/>
                  </a:cubicBezTo>
                  <a:cubicBezTo>
                    <a:pt x="0" y="836803"/>
                    <a:pt x="381" y="822960"/>
                    <a:pt x="1016" y="808990"/>
                  </a:cubicBezTo>
                  <a:cubicBezTo>
                    <a:pt x="1651" y="795020"/>
                    <a:pt x="2794" y="781177"/>
                    <a:pt x="4064" y="767334"/>
                  </a:cubicBezTo>
                  <a:cubicBezTo>
                    <a:pt x="5334" y="753491"/>
                    <a:pt x="7112" y="739648"/>
                    <a:pt x="9144" y="725932"/>
                  </a:cubicBezTo>
                  <a:cubicBezTo>
                    <a:pt x="11176" y="712216"/>
                    <a:pt x="13589" y="698500"/>
                    <a:pt x="16256" y="684784"/>
                  </a:cubicBezTo>
                  <a:cubicBezTo>
                    <a:pt x="18923" y="671068"/>
                    <a:pt x="21971" y="657606"/>
                    <a:pt x="25400" y="644017"/>
                  </a:cubicBezTo>
                  <a:cubicBezTo>
                    <a:pt x="28829" y="630428"/>
                    <a:pt x="32512" y="617093"/>
                    <a:pt x="36576" y="603758"/>
                  </a:cubicBezTo>
                  <a:cubicBezTo>
                    <a:pt x="40640" y="590423"/>
                    <a:pt x="44958" y="577215"/>
                    <a:pt x="49657" y="564134"/>
                  </a:cubicBezTo>
                  <a:cubicBezTo>
                    <a:pt x="54356" y="551053"/>
                    <a:pt x="59309" y="538099"/>
                    <a:pt x="64643" y="525145"/>
                  </a:cubicBezTo>
                  <a:cubicBezTo>
                    <a:pt x="69977" y="512191"/>
                    <a:pt x="75565" y="499618"/>
                    <a:pt x="81534" y="486918"/>
                  </a:cubicBezTo>
                  <a:cubicBezTo>
                    <a:pt x="87503" y="474218"/>
                    <a:pt x="93726" y="461899"/>
                    <a:pt x="100330" y="449580"/>
                  </a:cubicBezTo>
                  <a:cubicBezTo>
                    <a:pt x="106934" y="437261"/>
                    <a:pt x="113792" y="425196"/>
                    <a:pt x="120904" y="413258"/>
                  </a:cubicBezTo>
                  <a:cubicBezTo>
                    <a:pt x="128016" y="401320"/>
                    <a:pt x="135509" y="389509"/>
                    <a:pt x="143256" y="377952"/>
                  </a:cubicBezTo>
                  <a:cubicBezTo>
                    <a:pt x="151003" y="366395"/>
                    <a:pt x="159004" y="354965"/>
                    <a:pt x="167259" y="343789"/>
                  </a:cubicBezTo>
                  <a:cubicBezTo>
                    <a:pt x="175514" y="332613"/>
                    <a:pt x="184150" y="321691"/>
                    <a:pt x="192913" y="310896"/>
                  </a:cubicBezTo>
                  <a:cubicBezTo>
                    <a:pt x="201676" y="300101"/>
                    <a:pt x="210820" y="289560"/>
                    <a:pt x="220218" y="279273"/>
                  </a:cubicBezTo>
                  <a:cubicBezTo>
                    <a:pt x="229616" y="268986"/>
                    <a:pt x="239141" y="258953"/>
                    <a:pt x="249047" y="249047"/>
                  </a:cubicBezTo>
                  <a:cubicBezTo>
                    <a:pt x="258953" y="239141"/>
                    <a:pt x="268986" y="229616"/>
                    <a:pt x="279273" y="220218"/>
                  </a:cubicBezTo>
                  <a:cubicBezTo>
                    <a:pt x="289560" y="210820"/>
                    <a:pt x="300101" y="201803"/>
                    <a:pt x="310896" y="192913"/>
                  </a:cubicBezTo>
                  <a:cubicBezTo>
                    <a:pt x="321691" y="184023"/>
                    <a:pt x="332613" y="175514"/>
                    <a:pt x="343789" y="167259"/>
                  </a:cubicBezTo>
                  <a:cubicBezTo>
                    <a:pt x="354965" y="159004"/>
                    <a:pt x="366395" y="151003"/>
                    <a:pt x="377952" y="143256"/>
                  </a:cubicBezTo>
                  <a:cubicBezTo>
                    <a:pt x="389509" y="135509"/>
                    <a:pt x="401320" y="128016"/>
                    <a:pt x="413258" y="120904"/>
                  </a:cubicBezTo>
                  <a:cubicBezTo>
                    <a:pt x="425196" y="113792"/>
                    <a:pt x="437261" y="106934"/>
                    <a:pt x="449580" y="100330"/>
                  </a:cubicBezTo>
                  <a:cubicBezTo>
                    <a:pt x="461899" y="93726"/>
                    <a:pt x="474345" y="87503"/>
                    <a:pt x="486918" y="81534"/>
                  </a:cubicBezTo>
                  <a:cubicBezTo>
                    <a:pt x="499491" y="75565"/>
                    <a:pt x="512191" y="69977"/>
                    <a:pt x="525145" y="64643"/>
                  </a:cubicBezTo>
                  <a:cubicBezTo>
                    <a:pt x="538099" y="59309"/>
                    <a:pt x="551053" y="54356"/>
                    <a:pt x="564134" y="49657"/>
                  </a:cubicBezTo>
                  <a:cubicBezTo>
                    <a:pt x="577215" y="44958"/>
                    <a:pt x="590423" y="40640"/>
                    <a:pt x="603758" y="36576"/>
                  </a:cubicBezTo>
                  <a:cubicBezTo>
                    <a:pt x="617093" y="32512"/>
                    <a:pt x="630555" y="28829"/>
                    <a:pt x="644017" y="25400"/>
                  </a:cubicBezTo>
                  <a:cubicBezTo>
                    <a:pt x="657479" y="21971"/>
                    <a:pt x="671068" y="18923"/>
                    <a:pt x="684784" y="16256"/>
                  </a:cubicBezTo>
                  <a:cubicBezTo>
                    <a:pt x="698500" y="13589"/>
                    <a:pt x="712089" y="11176"/>
                    <a:pt x="725932" y="9144"/>
                  </a:cubicBezTo>
                  <a:cubicBezTo>
                    <a:pt x="739775" y="7112"/>
                    <a:pt x="753491" y="5461"/>
                    <a:pt x="767334" y="4064"/>
                  </a:cubicBezTo>
                  <a:cubicBezTo>
                    <a:pt x="781177" y="2667"/>
                    <a:pt x="795020" y="1651"/>
                    <a:pt x="808990" y="1016"/>
                  </a:cubicBezTo>
                  <a:cubicBezTo>
                    <a:pt x="822960" y="381"/>
                    <a:pt x="836803" y="0"/>
                    <a:pt x="850773" y="0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63500" y="63500"/>
              <a:ext cx="6527674" cy="1784858"/>
            </a:xfrm>
            <a:custGeom>
              <a:avLst/>
              <a:gdLst/>
              <a:ahLst/>
              <a:cxnLst/>
              <a:rect l="l" t="t" r="r" b="b"/>
              <a:pathLst>
                <a:path w="6527674" h="1784858">
                  <a:moveTo>
                    <a:pt x="892175" y="0"/>
                  </a:moveTo>
                  <a:lnTo>
                    <a:pt x="5635879" y="0"/>
                  </a:lnTo>
                  <a:lnTo>
                    <a:pt x="5635879" y="41656"/>
                  </a:lnTo>
                  <a:lnTo>
                    <a:pt x="5635879" y="0"/>
                  </a:lnTo>
                  <a:cubicBezTo>
                    <a:pt x="5650484" y="0"/>
                    <a:pt x="5665089" y="381"/>
                    <a:pt x="5679694" y="1143"/>
                  </a:cubicBezTo>
                  <a:lnTo>
                    <a:pt x="5677662" y="42672"/>
                  </a:lnTo>
                  <a:lnTo>
                    <a:pt x="5679694" y="1143"/>
                  </a:lnTo>
                  <a:cubicBezTo>
                    <a:pt x="5694299" y="1778"/>
                    <a:pt x="5708904" y="2921"/>
                    <a:pt x="5723382" y="4318"/>
                  </a:cubicBezTo>
                  <a:lnTo>
                    <a:pt x="5719318" y="45720"/>
                  </a:lnTo>
                  <a:lnTo>
                    <a:pt x="5723382" y="4318"/>
                  </a:lnTo>
                  <a:cubicBezTo>
                    <a:pt x="5737860" y="5715"/>
                    <a:pt x="5752465" y="7493"/>
                    <a:pt x="5766816" y="9652"/>
                  </a:cubicBezTo>
                  <a:lnTo>
                    <a:pt x="5809996" y="17145"/>
                  </a:lnTo>
                  <a:lnTo>
                    <a:pt x="5801868" y="57912"/>
                  </a:lnTo>
                  <a:lnTo>
                    <a:pt x="5809996" y="17145"/>
                  </a:lnTo>
                  <a:cubicBezTo>
                    <a:pt x="5824347" y="19939"/>
                    <a:pt x="5838571" y="23241"/>
                    <a:pt x="5852668" y="26670"/>
                  </a:cubicBezTo>
                  <a:lnTo>
                    <a:pt x="5894832" y="38354"/>
                  </a:lnTo>
                  <a:cubicBezTo>
                    <a:pt x="5908802" y="42545"/>
                    <a:pt x="5922645" y="47117"/>
                    <a:pt x="5936361" y="52070"/>
                  </a:cubicBezTo>
                  <a:lnTo>
                    <a:pt x="5977255" y="67818"/>
                  </a:lnTo>
                  <a:cubicBezTo>
                    <a:pt x="5990717" y="73406"/>
                    <a:pt x="6004052" y="79375"/>
                    <a:pt x="6017260" y="85598"/>
                  </a:cubicBezTo>
                  <a:lnTo>
                    <a:pt x="6056376" y="105283"/>
                  </a:lnTo>
                  <a:cubicBezTo>
                    <a:pt x="6069330" y="112141"/>
                    <a:pt x="6082030" y="119380"/>
                    <a:pt x="6094476" y="126873"/>
                  </a:cubicBezTo>
                  <a:lnTo>
                    <a:pt x="6073013" y="162560"/>
                  </a:lnTo>
                  <a:lnTo>
                    <a:pt x="6094349" y="126873"/>
                  </a:lnTo>
                  <a:cubicBezTo>
                    <a:pt x="6106921" y="134366"/>
                    <a:pt x="6119240" y="142240"/>
                    <a:pt x="6131306" y="150241"/>
                  </a:cubicBezTo>
                  <a:lnTo>
                    <a:pt x="6108192" y="184785"/>
                  </a:lnTo>
                  <a:lnTo>
                    <a:pt x="6131306" y="150241"/>
                  </a:lnTo>
                  <a:cubicBezTo>
                    <a:pt x="6143497" y="158369"/>
                    <a:pt x="6155436" y="166751"/>
                    <a:pt x="6167120" y="175514"/>
                  </a:cubicBezTo>
                  <a:lnTo>
                    <a:pt x="6201664" y="202438"/>
                  </a:lnTo>
                  <a:lnTo>
                    <a:pt x="6175248" y="234569"/>
                  </a:lnTo>
                  <a:lnTo>
                    <a:pt x="6201664" y="202438"/>
                  </a:lnTo>
                  <a:cubicBezTo>
                    <a:pt x="6212967" y="211709"/>
                    <a:pt x="6224016" y="221234"/>
                    <a:pt x="6234811" y="231013"/>
                  </a:cubicBezTo>
                  <a:lnTo>
                    <a:pt x="6266561" y="261239"/>
                  </a:lnTo>
                  <a:lnTo>
                    <a:pt x="6237096" y="290703"/>
                  </a:lnTo>
                  <a:lnTo>
                    <a:pt x="6266561" y="261239"/>
                  </a:lnTo>
                  <a:cubicBezTo>
                    <a:pt x="6276847" y="271526"/>
                    <a:pt x="6287007" y="282067"/>
                    <a:pt x="6296787" y="292862"/>
                  </a:cubicBezTo>
                  <a:lnTo>
                    <a:pt x="6325362" y="326136"/>
                  </a:lnTo>
                  <a:lnTo>
                    <a:pt x="6293103" y="352552"/>
                  </a:lnTo>
                  <a:lnTo>
                    <a:pt x="6325234" y="326136"/>
                  </a:lnTo>
                  <a:cubicBezTo>
                    <a:pt x="6334506" y="337439"/>
                    <a:pt x="6343522" y="348996"/>
                    <a:pt x="6352158" y="360680"/>
                  </a:cubicBezTo>
                  <a:lnTo>
                    <a:pt x="6377431" y="396494"/>
                  </a:lnTo>
                  <a:lnTo>
                    <a:pt x="6342760" y="419608"/>
                  </a:lnTo>
                  <a:lnTo>
                    <a:pt x="6377431" y="396494"/>
                  </a:lnTo>
                  <a:cubicBezTo>
                    <a:pt x="6385559" y="408686"/>
                    <a:pt x="6393306" y="421005"/>
                    <a:pt x="6400799" y="433451"/>
                  </a:cubicBezTo>
                  <a:lnTo>
                    <a:pt x="6422389" y="471551"/>
                  </a:lnTo>
                  <a:cubicBezTo>
                    <a:pt x="6429247" y="484505"/>
                    <a:pt x="6435851" y="497459"/>
                    <a:pt x="6442074" y="510667"/>
                  </a:cubicBezTo>
                  <a:lnTo>
                    <a:pt x="6459855" y="550672"/>
                  </a:lnTo>
                  <a:cubicBezTo>
                    <a:pt x="6465443" y="564134"/>
                    <a:pt x="6470649" y="577723"/>
                    <a:pt x="6475602" y="591566"/>
                  </a:cubicBezTo>
                  <a:lnTo>
                    <a:pt x="6489319" y="633095"/>
                  </a:lnTo>
                  <a:cubicBezTo>
                    <a:pt x="6493510" y="647065"/>
                    <a:pt x="6497447" y="661162"/>
                    <a:pt x="6501002" y="675259"/>
                  </a:cubicBezTo>
                  <a:lnTo>
                    <a:pt x="6460617" y="685292"/>
                  </a:lnTo>
                  <a:lnTo>
                    <a:pt x="6501002" y="675132"/>
                  </a:lnTo>
                  <a:cubicBezTo>
                    <a:pt x="6504559" y="689229"/>
                    <a:pt x="6507734" y="703580"/>
                    <a:pt x="6510655" y="717931"/>
                  </a:cubicBezTo>
                  <a:lnTo>
                    <a:pt x="6469761" y="726059"/>
                  </a:lnTo>
                  <a:lnTo>
                    <a:pt x="6510528" y="717931"/>
                  </a:lnTo>
                  <a:cubicBezTo>
                    <a:pt x="6513322" y="732282"/>
                    <a:pt x="6515862" y="746633"/>
                    <a:pt x="6518022" y="761111"/>
                  </a:cubicBezTo>
                  <a:lnTo>
                    <a:pt x="6476874" y="767207"/>
                  </a:lnTo>
                  <a:lnTo>
                    <a:pt x="6518022" y="761111"/>
                  </a:lnTo>
                  <a:cubicBezTo>
                    <a:pt x="6520180" y="775589"/>
                    <a:pt x="6521958" y="790067"/>
                    <a:pt x="6523355" y="804545"/>
                  </a:cubicBezTo>
                  <a:lnTo>
                    <a:pt x="6526530" y="848233"/>
                  </a:lnTo>
                  <a:lnTo>
                    <a:pt x="6485001" y="850265"/>
                  </a:lnTo>
                  <a:lnTo>
                    <a:pt x="6526530" y="848233"/>
                  </a:lnTo>
                  <a:cubicBezTo>
                    <a:pt x="6527292" y="862838"/>
                    <a:pt x="6527674" y="877443"/>
                    <a:pt x="6527674" y="892048"/>
                  </a:cubicBezTo>
                  <a:lnTo>
                    <a:pt x="6486017" y="892048"/>
                  </a:lnTo>
                  <a:lnTo>
                    <a:pt x="6486017" y="850646"/>
                  </a:lnTo>
                  <a:lnTo>
                    <a:pt x="6527674" y="850646"/>
                  </a:lnTo>
                  <a:lnTo>
                    <a:pt x="6527674" y="892302"/>
                  </a:lnTo>
                  <a:cubicBezTo>
                    <a:pt x="6527674" y="906907"/>
                    <a:pt x="6527292" y="921512"/>
                    <a:pt x="6526530" y="936117"/>
                  </a:cubicBezTo>
                  <a:lnTo>
                    <a:pt x="6485001" y="934085"/>
                  </a:lnTo>
                  <a:lnTo>
                    <a:pt x="6526530" y="936117"/>
                  </a:lnTo>
                  <a:cubicBezTo>
                    <a:pt x="6525768" y="950722"/>
                    <a:pt x="6524752" y="965327"/>
                    <a:pt x="6523355" y="979805"/>
                  </a:cubicBezTo>
                  <a:lnTo>
                    <a:pt x="6518022" y="1023366"/>
                  </a:lnTo>
                  <a:lnTo>
                    <a:pt x="6476874" y="1017270"/>
                  </a:lnTo>
                  <a:lnTo>
                    <a:pt x="6518022" y="1023366"/>
                  </a:lnTo>
                  <a:cubicBezTo>
                    <a:pt x="6515863" y="1037844"/>
                    <a:pt x="6513323" y="1052195"/>
                    <a:pt x="6510528" y="1066546"/>
                  </a:cubicBezTo>
                  <a:lnTo>
                    <a:pt x="6469761" y="1058418"/>
                  </a:lnTo>
                  <a:lnTo>
                    <a:pt x="6510655" y="1066546"/>
                  </a:lnTo>
                  <a:cubicBezTo>
                    <a:pt x="6507861" y="1080897"/>
                    <a:pt x="6504559" y="1095121"/>
                    <a:pt x="6501002" y="1109345"/>
                  </a:cubicBezTo>
                  <a:lnTo>
                    <a:pt x="6489319" y="1151636"/>
                  </a:lnTo>
                  <a:cubicBezTo>
                    <a:pt x="6485127" y="1165606"/>
                    <a:pt x="6480556" y="1179449"/>
                    <a:pt x="6475602" y="1193165"/>
                  </a:cubicBezTo>
                  <a:lnTo>
                    <a:pt x="6436359" y="1179195"/>
                  </a:lnTo>
                  <a:lnTo>
                    <a:pt x="6475602" y="1193165"/>
                  </a:lnTo>
                  <a:cubicBezTo>
                    <a:pt x="6470649" y="1206881"/>
                    <a:pt x="6465443" y="1220597"/>
                    <a:pt x="6459855" y="1234059"/>
                  </a:cubicBezTo>
                  <a:lnTo>
                    <a:pt x="6442074" y="1274191"/>
                  </a:lnTo>
                  <a:cubicBezTo>
                    <a:pt x="6435851" y="1287399"/>
                    <a:pt x="6429247" y="1300353"/>
                    <a:pt x="6422389" y="1313307"/>
                  </a:cubicBezTo>
                  <a:lnTo>
                    <a:pt x="6400799" y="1351407"/>
                  </a:lnTo>
                  <a:lnTo>
                    <a:pt x="6365112" y="1329944"/>
                  </a:lnTo>
                  <a:lnTo>
                    <a:pt x="6400799" y="1351280"/>
                  </a:lnTo>
                  <a:cubicBezTo>
                    <a:pt x="6393306" y="1363853"/>
                    <a:pt x="6385432" y="1376172"/>
                    <a:pt x="6377304" y="1388237"/>
                  </a:cubicBezTo>
                  <a:lnTo>
                    <a:pt x="6352031" y="1424051"/>
                  </a:lnTo>
                  <a:cubicBezTo>
                    <a:pt x="6343395" y="1435735"/>
                    <a:pt x="6334378" y="1447292"/>
                    <a:pt x="6325107" y="1458595"/>
                  </a:cubicBezTo>
                  <a:lnTo>
                    <a:pt x="6292976" y="1432179"/>
                  </a:lnTo>
                  <a:lnTo>
                    <a:pt x="6325234" y="1458595"/>
                  </a:lnTo>
                  <a:cubicBezTo>
                    <a:pt x="6315963" y="1469898"/>
                    <a:pt x="6306438" y="1480947"/>
                    <a:pt x="6296659" y="1491742"/>
                  </a:cubicBezTo>
                  <a:lnTo>
                    <a:pt x="6266433" y="1523492"/>
                  </a:lnTo>
                  <a:lnTo>
                    <a:pt x="6236969" y="1494028"/>
                  </a:lnTo>
                  <a:lnTo>
                    <a:pt x="6266433" y="1523492"/>
                  </a:lnTo>
                  <a:cubicBezTo>
                    <a:pt x="6256146" y="1533779"/>
                    <a:pt x="6245605" y="1543939"/>
                    <a:pt x="6234683" y="1553718"/>
                  </a:cubicBezTo>
                  <a:lnTo>
                    <a:pt x="6201537" y="1582293"/>
                  </a:lnTo>
                  <a:lnTo>
                    <a:pt x="6175121" y="1550162"/>
                  </a:lnTo>
                  <a:lnTo>
                    <a:pt x="6201537" y="1582293"/>
                  </a:lnTo>
                  <a:cubicBezTo>
                    <a:pt x="6190233" y="1591564"/>
                    <a:pt x="6178677" y="1600581"/>
                    <a:pt x="6166993" y="1609217"/>
                  </a:cubicBezTo>
                  <a:lnTo>
                    <a:pt x="6142227" y="1575816"/>
                  </a:lnTo>
                  <a:lnTo>
                    <a:pt x="6166993" y="1609217"/>
                  </a:lnTo>
                  <a:cubicBezTo>
                    <a:pt x="6155308" y="1617980"/>
                    <a:pt x="6143371" y="1626362"/>
                    <a:pt x="6131178" y="1634490"/>
                  </a:cubicBezTo>
                  <a:lnTo>
                    <a:pt x="6108064" y="1599819"/>
                  </a:lnTo>
                  <a:lnTo>
                    <a:pt x="6131178" y="1634363"/>
                  </a:lnTo>
                  <a:cubicBezTo>
                    <a:pt x="6119113" y="1642491"/>
                    <a:pt x="6106668" y="1650238"/>
                    <a:pt x="6094221" y="1657858"/>
                  </a:cubicBezTo>
                  <a:lnTo>
                    <a:pt x="6072886" y="1622171"/>
                  </a:lnTo>
                  <a:lnTo>
                    <a:pt x="6094221" y="1657858"/>
                  </a:lnTo>
                  <a:cubicBezTo>
                    <a:pt x="6081775" y="1665351"/>
                    <a:pt x="6069075" y="1672590"/>
                    <a:pt x="6056121" y="1679448"/>
                  </a:cubicBezTo>
                  <a:lnTo>
                    <a:pt x="6017006" y="1699133"/>
                  </a:lnTo>
                  <a:lnTo>
                    <a:pt x="5999226" y="1661541"/>
                  </a:lnTo>
                  <a:lnTo>
                    <a:pt x="6017006" y="1699133"/>
                  </a:lnTo>
                  <a:cubicBezTo>
                    <a:pt x="6003797" y="1705356"/>
                    <a:pt x="5990463" y="1711325"/>
                    <a:pt x="5977001" y="1716913"/>
                  </a:cubicBezTo>
                  <a:lnTo>
                    <a:pt x="5961126" y="1678432"/>
                  </a:lnTo>
                  <a:lnTo>
                    <a:pt x="5977128" y="1716913"/>
                  </a:lnTo>
                  <a:cubicBezTo>
                    <a:pt x="5963666" y="1722501"/>
                    <a:pt x="5949950" y="1727835"/>
                    <a:pt x="5936234" y="1732661"/>
                  </a:cubicBezTo>
                  <a:lnTo>
                    <a:pt x="5894578" y="1746377"/>
                  </a:lnTo>
                  <a:cubicBezTo>
                    <a:pt x="5880608" y="1750568"/>
                    <a:pt x="5866511" y="1754505"/>
                    <a:pt x="5852414" y="1758061"/>
                  </a:cubicBezTo>
                  <a:lnTo>
                    <a:pt x="5809615" y="1767713"/>
                  </a:lnTo>
                  <a:lnTo>
                    <a:pt x="5801487" y="1726946"/>
                  </a:lnTo>
                  <a:lnTo>
                    <a:pt x="5809615" y="1767713"/>
                  </a:lnTo>
                  <a:cubicBezTo>
                    <a:pt x="5795264" y="1770507"/>
                    <a:pt x="5780913" y="1773047"/>
                    <a:pt x="5766435" y="1775206"/>
                  </a:cubicBezTo>
                  <a:lnTo>
                    <a:pt x="5760339" y="1734058"/>
                  </a:lnTo>
                  <a:lnTo>
                    <a:pt x="5766435" y="1775206"/>
                  </a:lnTo>
                  <a:cubicBezTo>
                    <a:pt x="5751957" y="1777365"/>
                    <a:pt x="5737479" y="1779143"/>
                    <a:pt x="5723001" y="1780540"/>
                  </a:cubicBezTo>
                  <a:lnTo>
                    <a:pt x="5718937" y="1739138"/>
                  </a:lnTo>
                  <a:lnTo>
                    <a:pt x="5723001" y="1780540"/>
                  </a:lnTo>
                  <a:cubicBezTo>
                    <a:pt x="5708522" y="1781937"/>
                    <a:pt x="5693918" y="1783080"/>
                    <a:pt x="5679313" y="1783715"/>
                  </a:cubicBezTo>
                  <a:lnTo>
                    <a:pt x="5677281" y="1742186"/>
                  </a:lnTo>
                  <a:lnTo>
                    <a:pt x="5679313" y="1783715"/>
                  </a:lnTo>
                  <a:cubicBezTo>
                    <a:pt x="5664708" y="1784477"/>
                    <a:pt x="5650103" y="1784858"/>
                    <a:pt x="5635497" y="1784858"/>
                  </a:cubicBezTo>
                  <a:lnTo>
                    <a:pt x="892175" y="1784858"/>
                  </a:lnTo>
                  <a:lnTo>
                    <a:pt x="848360" y="1783715"/>
                  </a:lnTo>
                  <a:lnTo>
                    <a:pt x="850392" y="1742186"/>
                  </a:lnTo>
                  <a:lnTo>
                    <a:pt x="848360" y="1783715"/>
                  </a:lnTo>
                  <a:cubicBezTo>
                    <a:pt x="833755" y="1782953"/>
                    <a:pt x="819150" y="1781937"/>
                    <a:pt x="804672" y="1780540"/>
                  </a:cubicBezTo>
                  <a:lnTo>
                    <a:pt x="808736" y="1739138"/>
                  </a:lnTo>
                  <a:lnTo>
                    <a:pt x="804672" y="1780540"/>
                  </a:lnTo>
                  <a:cubicBezTo>
                    <a:pt x="790194" y="1779143"/>
                    <a:pt x="775589" y="1777365"/>
                    <a:pt x="761238" y="1775206"/>
                  </a:cubicBezTo>
                  <a:lnTo>
                    <a:pt x="767334" y="1734058"/>
                  </a:lnTo>
                  <a:lnTo>
                    <a:pt x="761238" y="1775206"/>
                  </a:lnTo>
                  <a:cubicBezTo>
                    <a:pt x="746760" y="1773047"/>
                    <a:pt x="732409" y="1770507"/>
                    <a:pt x="718058" y="1767713"/>
                  </a:cubicBezTo>
                  <a:lnTo>
                    <a:pt x="726186" y="1726946"/>
                  </a:lnTo>
                  <a:lnTo>
                    <a:pt x="718058" y="1767713"/>
                  </a:lnTo>
                  <a:cubicBezTo>
                    <a:pt x="703707" y="1764792"/>
                    <a:pt x="689483" y="1761617"/>
                    <a:pt x="675386" y="1758188"/>
                  </a:cubicBezTo>
                  <a:lnTo>
                    <a:pt x="633222" y="1746504"/>
                  </a:lnTo>
                  <a:cubicBezTo>
                    <a:pt x="619252" y="1742313"/>
                    <a:pt x="605409" y="1737741"/>
                    <a:pt x="591693" y="1732788"/>
                  </a:cubicBezTo>
                  <a:lnTo>
                    <a:pt x="550799" y="1717040"/>
                  </a:lnTo>
                  <a:lnTo>
                    <a:pt x="566801" y="1678559"/>
                  </a:lnTo>
                  <a:lnTo>
                    <a:pt x="550926" y="1717040"/>
                  </a:lnTo>
                  <a:cubicBezTo>
                    <a:pt x="537464" y="1711452"/>
                    <a:pt x="524002" y="1705483"/>
                    <a:pt x="510794" y="1699260"/>
                  </a:cubicBezTo>
                  <a:lnTo>
                    <a:pt x="528574" y="1661668"/>
                  </a:lnTo>
                  <a:lnTo>
                    <a:pt x="510794" y="1699260"/>
                  </a:lnTo>
                  <a:cubicBezTo>
                    <a:pt x="497586" y="1693037"/>
                    <a:pt x="484505" y="1686433"/>
                    <a:pt x="471678" y="1679575"/>
                  </a:cubicBezTo>
                  <a:lnTo>
                    <a:pt x="433578" y="1657985"/>
                  </a:lnTo>
                  <a:lnTo>
                    <a:pt x="454914" y="1622298"/>
                  </a:lnTo>
                  <a:lnTo>
                    <a:pt x="433578" y="1657985"/>
                  </a:lnTo>
                  <a:cubicBezTo>
                    <a:pt x="421005" y="1650492"/>
                    <a:pt x="408686" y="1642618"/>
                    <a:pt x="396621" y="1634490"/>
                  </a:cubicBezTo>
                  <a:lnTo>
                    <a:pt x="419735" y="1599946"/>
                  </a:lnTo>
                  <a:lnTo>
                    <a:pt x="396621" y="1634617"/>
                  </a:lnTo>
                  <a:cubicBezTo>
                    <a:pt x="384429" y="1626489"/>
                    <a:pt x="372491" y="1618107"/>
                    <a:pt x="360807" y="1609344"/>
                  </a:cubicBezTo>
                  <a:lnTo>
                    <a:pt x="385572" y="1575943"/>
                  </a:lnTo>
                  <a:lnTo>
                    <a:pt x="360807" y="1609344"/>
                  </a:lnTo>
                  <a:cubicBezTo>
                    <a:pt x="348996" y="1600581"/>
                    <a:pt x="337566" y="1591691"/>
                    <a:pt x="326263" y="1582420"/>
                  </a:cubicBezTo>
                  <a:lnTo>
                    <a:pt x="352679" y="1550289"/>
                  </a:lnTo>
                  <a:lnTo>
                    <a:pt x="326263" y="1582420"/>
                  </a:lnTo>
                  <a:cubicBezTo>
                    <a:pt x="314960" y="1573149"/>
                    <a:pt x="303911" y="1563624"/>
                    <a:pt x="293116" y="1553845"/>
                  </a:cubicBezTo>
                  <a:lnTo>
                    <a:pt x="261366" y="1523619"/>
                  </a:lnTo>
                  <a:lnTo>
                    <a:pt x="290830" y="1494155"/>
                  </a:lnTo>
                  <a:lnTo>
                    <a:pt x="261366" y="1523619"/>
                  </a:lnTo>
                  <a:cubicBezTo>
                    <a:pt x="251079" y="1513332"/>
                    <a:pt x="240919" y="1502664"/>
                    <a:pt x="231140" y="1491869"/>
                  </a:cubicBezTo>
                  <a:lnTo>
                    <a:pt x="262001" y="1463929"/>
                  </a:lnTo>
                  <a:lnTo>
                    <a:pt x="231140" y="1491869"/>
                  </a:lnTo>
                  <a:cubicBezTo>
                    <a:pt x="221361" y="1481074"/>
                    <a:pt x="211836" y="1470025"/>
                    <a:pt x="202565" y="1458722"/>
                  </a:cubicBezTo>
                  <a:lnTo>
                    <a:pt x="175641" y="1424178"/>
                  </a:lnTo>
                  <a:cubicBezTo>
                    <a:pt x="166878" y="1412494"/>
                    <a:pt x="158496" y="1400556"/>
                    <a:pt x="150368" y="1388364"/>
                  </a:cubicBezTo>
                  <a:lnTo>
                    <a:pt x="184912" y="1365250"/>
                  </a:lnTo>
                  <a:lnTo>
                    <a:pt x="150368" y="1388364"/>
                  </a:lnTo>
                  <a:cubicBezTo>
                    <a:pt x="142240" y="1376172"/>
                    <a:pt x="134493" y="1363853"/>
                    <a:pt x="126873" y="1351407"/>
                  </a:cubicBezTo>
                  <a:lnTo>
                    <a:pt x="162560" y="1330071"/>
                  </a:lnTo>
                  <a:lnTo>
                    <a:pt x="126873" y="1351534"/>
                  </a:lnTo>
                  <a:cubicBezTo>
                    <a:pt x="119380" y="1338961"/>
                    <a:pt x="112141" y="1326261"/>
                    <a:pt x="105283" y="1313434"/>
                  </a:cubicBezTo>
                  <a:lnTo>
                    <a:pt x="85598" y="1274318"/>
                  </a:lnTo>
                  <a:cubicBezTo>
                    <a:pt x="79375" y="1261110"/>
                    <a:pt x="73406" y="1247775"/>
                    <a:pt x="67818" y="1234186"/>
                  </a:cubicBezTo>
                  <a:lnTo>
                    <a:pt x="106299" y="1218311"/>
                  </a:lnTo>
                  <a:lnTo>
                    <a:pt x="67818" y="1234313"/>
                  </a:lnTo>
                  <a:cubicBezTo>
                    <a:pt x="62230" y="1220851"/>
                    <a:pt x="56896" y="1207135"/>
                    <a:pt x="52070" y="1193419"/>
                  </a:cubicBezTo>
                  <a:lnTo>
                    <a:pt x="91313" y="1179449"/>
                  </a:lnTo>
                  <a:lnTo>
                    <a:pt x="52070" y="1193546"/>
                  </a:lnTo>
                  <a:cubicBezTo>
                    <a:pt x="47117" y="1179703"/>
                    <a:pt x="42545" y="1165860"/>
                    <a:pt x="38354" y="1151890"/>
                  </a:cubicBezTo>
                  <a:lnTo>
                    <a:pt x="78232" y="1139825"/>
                  </a:lnTo>
                  <a:lnTo>
                    <a:pt x="38354" y="1151890"/>
                  </a:lnTo>
                  <a:cubicBezTo>
                    <a:pt x="34163" y="1137920"/>
                    <a:pt x="30226" y="1123823"/>
                    <a:pt x="26670" y="1109599"/>
                  </a:cubicBezTo>
                  <a:lnTo>
                    <a:pt x="17145" y="1066800"/>
                  </a:lnTo>
                  <a:lnTo>
                    <a:pt x="57912" y="1058672"/>
                  </a:lnTo>
                  <a:lnTo>
                    <a:pt x="17145" y="1066800"/>
                  </a:lnTo>
                  <a:cubicBezTo>
                    <a:pt x="14351" y="1052449"/>
                    <a:pt x="11811" y="1038098"/>
                    <a:pt x="9652" y="1023620"/>
                  </a:cubicBezTo>
                  <a:lnTo>
                    <a:pt x="50800" y="1017016"/>
                  </a:lnTo>
                  <a:lnTo>
                    <a:pt x="9652" y="1023112"/>
                  </a:lnTo>
                  <a:cubicBezTo>
                    <a:pt x="7493" y="1008634"/>
                    <a:pt x="5715" y="994156"/>
                    <a:pt x="4318" y="979678"/>
                  </a:cubicBezTo>
                  <a:lnTo>
                    <a:pt x="1016" y="935990"/>
                  </a:lnTo>
                  <a:cubicBezTo>
                    <a:pt x="381" y="921385"/>
                    <a:pt x="0" y="906780"/>
                    <a:pt x="0" y="892175"/>
                  </a:cubicBezTo>
                  <a:lnTo>
                    <a:pt x="0" y="850646"/>
                  </a:lnTo>
                  <a:lnTo>
                    <a:pt x="41656" y="850646"/>
                  </a:lnTo>
                  <a:lnTo>
                    <a:pt x="41656" y="892302"/>
                  </a:lnTo>
                  <a:lnTo>
                    <a:pt x="0" y="892302"/>
                  </a:lnTo>
                  <a:cubicBezTo>
                    <a:pt x="0" y="877697"/>
                    <a:pt x="381" y="863092"/>
                    <a:pt x="1016" y="848487"/>
                  </a:cubicBezTo>
                  <a:lnTo>
                    <a:pt x="4191" y="804799"/>
                  </a:lnTo>
                  <a:cubicBezTo>
                    <a:pt x="5588" y="790321"/>
                    <a:pt x="7366" y="775843"/>
                    <a:pt x="9525" y="761365"/>
                  </a:cubicBezTo>
                  <a:lnTo>
                    <a:pt x="50800" y="767461"/>
                  </a:lnTo>
                  <a:lnTo>
                    <a:pt x="9652" y="761365"/>
                  </a:lnTo>
                  <a:cubicBezTo>
                    <a:pt x="11811" y="746887"/>
                    <a:pt x="14351" y="732536"/>
                    <a:pt x="17145" y="718185"/>
                  </a:cubicBezTo>
                  <a:lnTo>
                    <a:pt x="57912" y="726313"/>
                  </a:lnTo>
                  <a:lnTo>
                    <a:pt x="17145" y="718185"/>
                  </a:lnTo>
                  <a:cubicBezTo>
                    <a:pt x="19939" y="703834"/>
                    <a:pt x="23241" y="689610"/>
                    <a:pt x="26670" y="675386"/>
                  </a:cubicBezTo>
                  <a:lnTo>
                    <a:pt x="67056" y="685546"/>
                  </a:lnTo>
                  <a:lnTo>
                    <a:pt x="26670" y="675513"/>
                  </a:lnTo>
                  <a:cubicBezTo>
                    <a:pt x="30226" y="661289"/>
                    <a:pt x="34163" y="647192"/>
                    <a:pt x="38354" y="633222"/>
                  </a:cubicBezTo>
                  <a:lnTo>
                    <a:pt x="78232" y="645414"/>
                  </a:lnTo>
                  <a:lnTo>
                    <a:pt x="38354" y="633349"/>
                  </a:lnTo>
                  <a:cubicBezTo>
                    <a:pt x="42545" y="619379"/>
                    <a:pt x="47117" y="605536"/>
                    <a:pt x="52070" y="591693"/>
                  </a:cubicBezTo>
                  <a:lnTo>
                    <a:pt x="91313" y="605790"/>
                  </a:lnTo>
                  <a:lnTo>
                    <a:pt x="52070" y="591820"/>
                  </a:lnTo>
                  <a:cubicBezTo>
                    <a:pt x="57023" y="578104"/>
                    <a:pt x="62230" y="564388"/>
                    <a:pt x="67818" y="550926"/>
                  </a:cubicBezTo>
                  <a:lnTo>
                    <a:pt x="106299" y="566801"/>
                  </a:lnTo>
                  <a:lnTo>
                    <a:pt x="67818" y="550926"/>
                  </a:lnTo>
                  <a:cubicBezTo>
                    <a:pt x="73406" y="537464"/>
                    <a:pt x="79375" y="524002"/>
                    <a:pt x="85598" y="510921"/>
                  </a:cubicBezTo>
                  <a:lnTo>
                    <a:pt x="123190" y="528701"/>
                  </a:lnTo>
                  <a:lnTo>
                    <a:pt x="85598" y="510921"/>
                  </a:lnTo>
                  <a:cubicBezTo>
                    <a:pt x="91821" y="497713"/>
                    <a:pt x="98425" y="484759"/>
                    <a:pt x="105283" y="471805"/>
                  </a:cubicBezTo>
                  <a:lnTo>
                    <a:pt x="126873" y="433705"/>
                  </a:lnTo>
                  <a:cubicBezTo>
                    <a:pt x="134366" y="421259"/>
                    <a:pt x="142240" y="408813"/>
                    <a:pt x="150368" y="396748"/>
                  </a:cubicBezTo>
                  <a:lnTo>
                    <a:pt x="184912" y="419862"/>
                  </a:lnTo>
                  <a:lnTo>
                    <a:pt x="150368" y="396748"/>
                  </a:lnTo>
                  <a:cubicBezTo>
                    <a:pt x="158496" y="384556"/>
                    <a:pt x="166878" y="372618"/>
                    <a:pt x="175641" y="360934"/>
                  </a:cubicBezTo>
                  <a:lnTo>
                    <a:pt x="202565" y="326390"/>
                  </a:lnTo>
                  <a:cubicBezTo>
                    <a:pt x="211836" y="315087"/>
                    <a:pt x="221361" y="304038"/>
                    <a:pt x="231140" y="293243"/>
                  </a:cubicBezTo>
                  <a:lnTo>
                    <a:pt x="262001" y="321183"/>
                  </a:lnTo>
                  <a:lnTo>
                    <a:pt x="231140" y="293243"/>
                  </a:lnTo>
                  <a:cubicBezTo>
                    <a:pt x="240919" y="282448"/>
                    <a:pt x="250952" y="271907"/>
                    <a:pt x="261366" y="261493"/>
                  </a:cubicBezTo>
                  <a:lnTo>
                    <a:pt x="293116" y="231267"/>
                  </a:lnTo>
                  <a:cubicBezTo>
                    <a:pt x="303911" y="221488"/>
                    <a:pt x="314960" y="211963"/>
                    <a:pt x="326263" y="202692"/>
                  </a:cubicBezTo>
                  <a:lnTo>
                    <a:pt x="352679" y="234823"/>
                  </a:lnTo>
                  <a:lnTo>
                    <a:pt x="326263" y="202692"/>
                  </a:lnTo>
                  <a:cubicBezTo>
                    <a:pt x="337566" y="193421"/>
                    <a:pt x="349123" y="184404"/>
                    <a:pt x="360807" y="175768"/>
                  </a:cubicBezTo>
                  <a:lnTo>
                    <a:pt x="385572" y="209169"/>
                  </a:lnTo>
                  <a:lnTo>
                    <a:pt x="360807" y="175768"/>
                  </a:lnTo>
                  <a:cubicBezTo>
                    <a:pt x="372491" y="167005"/>
                    <a:pt x="384429" y="158623"/>
                    <a:pt x="396621" y="150495"/>
                  </a:cubicBezTo>
                  <a:lnTo>
                    <a:pt x="419735" y="185166"/>
                  </a:lnTo>
                  <a:lnTo>
                    <a:pt x="396621" y="150622"/>
                  </a:lnTo>
                  <a:cubicBezTo>
                    <a:pt x="408813" y="142494"/>
                    <a:pt x="421132" y="134747"/>
                    <a:pt x="433578" y="127254"/>
                  </a:cubicBezTo>
                  <a:lnTo>
                    <a:pt x="454914" y="162941"/>
                  </a:lnTo>
                  <a:lnTo>
                    <a:pt x="433451" y="127000"/>
                  </a:lnTo>
                  <a:cubicBezTo>
                    <a:pt x="446024" y="119507"/>
                    <a:pt x="458724" y="112268"/>
                    <a:pt x="471551" y="105410"/>
                  </a:cubicBezTo>
                  <a:lnTo>
                    <a:pt x="510667" y="85725"/>
                  </a:lnTo>
                  <a:cubicBezTo>
                    <a:pt x="523875" y="79502"/>
                    <a:pt x="537210" y="73533"/>
                    <a:pt x="550672" y="67945"/>
                  </a:cubicBezTo>
                  <a:lnTo>
                    <a:pt x="591566" y="52197"/>
                  </a:lnTo>
                  <a:cubicBezTo>
                    <a:pt x="605282" y="47244"/>
                    <a:pt x="619125" y="42672"/>
                    <a:pt x="633095" y="38481"/>
                  </a:cubicBezTo>
                  <a:lnTo>
                    <a:pt x="675259" y="26797"/>
                  </a:lnTo>
                  <a:cubicBezTo>
                    <a:pt x="689483" y="23241"/>
                    <a:pt x="703707" y="20066"/>
                    <a:pt x="717931" y="17272"/>
                  </a:cubicBezTo>
                  <a:lnTo>
                    <a:pt x="726059" y="58039"/>
                  </a:lnTo>
                  <a:lnTo>
                    <a:pt x="717931" y="17272"/>
                  </a:lnTo>
                  <a:cubicBezTo>
                    <a:pt x="732282" y="14478"/>
                    <a:pt x="746633" y="11938"/>
                    <a:pt x="761111" y="9779"/>
                  </a:cubicBezTo>
                  <a:lnTo>
                    <a:pt x="767334" y="50800"/>
                  </a:lnTo>
                  <a:lnTo>
                    <a:pt x="761238" y="9652"/>
                  </a:lnTo>
                  <a:cubicBezTo>
                    <a:pt x="775716" y="7493"/>
                    <a:pt x="790194" y="5715"/>
                    <a:pt x="804672" y="4318"/>
                  </a:cubicBezTo>
                  <a:lnTo>
                    <a:pt x="808736" y="45720"/>
                  </a:lnTo>
                  <a:lnTo>
                    <a:pt x="804672" y="4318"/>
                  </a:lnTo>
                  <a:cubicBezTo>
                    <a:pt x="819150" y="2921"/>
                    <a:pt x="833755" y="1778"/>
                    <a:pt x="848360" y="1143"/>
                  </a:cubicBezTo>
                  <a:lnTo>
                    <a:pt x="850392" y="42672"/>
                  </a:lnTo>
                  <a:lnTo>
                    <a:pt x="848360" y="1143"/>
                  </a:lnTo>
                  <a:cubicBezTo>
                    <a:pt x="862965" y="381"/>
                    <a:pt x="877570" y="0"/>
                    <a:pt x="892175" y="0"/>
                  </a:cubicBezTo>
                  <a:lnTo>
                    <a:pt x="892175" y="41656"/>
                  </a:lnTo>
                  <a:lnTo>
                    <a:pt x="892175" y="0"/>
                  </a:lnTo>
                  <a:moveTo>
                    <a:pt x="892175" y="83185"/>
                  </a:moveTo>
                  <a:lnTo>
                    <a:pt x="852424" y="84201"/>
                  </a:lnTo>
                  <a:cubicBezTo>
                    <a:pt x="839216" y="84836"/>
                    <a:pt x="826008" y="85852"/>
                    <a:pt x="812800" y="87122"/>
                  </a:cubicBezTo>
                  <a:lnTo>
                    <a:pt x="773430" y="91948"/>
                  </a:lnTo>
                  <a:cubicBezTo>
                    <a:pt x="760349" y="93853"/>
                    <a:pt x="747268" y="96139"/>
                    <a:pt x="734314" y="98679"/>
                  </a:cubicBezTo>
                  <a:lnTo>
                    <a:pt x="695579" y="107442"/>
                  </a:lnTo>
                  <a:lnTo>
                    <a:pt x="685419" y="67056"/>
                  </a:lnTo>
                  <a:lnTo>
                    <a:pt x="695579" y="107442"/>
                  </a:lnTo>
                  <a:cubicBezTo>
                    <a:pt x="682752" y="110617"/>
                    <a:pt x="670052" y="114173"/>
                    <a:pt x="657352" y="117983"/>
                  </a:cubicBezTo>
                  <a:lnTo>
                    <a:pt x="645287" y="78105"/>
                  </a:lnTo>
                  <a:lnTo>
                    <a:pt x="657352" y="117983"/>
                  </a:lnTo>
                  <a:cubicBezTo>
                    <a:pt x="644652" y="121793"/>
                    <a:pt x="632079" y="125984"/>
                    <a:pt x="619633" y="130429"/>
                  </a:cubicBezTo>
                  <a:lnTo>
                    <a:pt x="605663" y="91313"/>
                  </a:lnTo>
                  <a:lnTo>
                    <a:pt x="619633" y="130429"/>
                  </a:lnTo>
                  <a:cubicBezTo>
                    <a:pt x="607187" y="134874"/>
                    <a:pt x="594868" y="139700"/>
                    <a:pt x="582549" y="144653"/>
                  </a:cubicBezTo>
                  <a:lnTo>
                    <a:pt x="566674" y="106172"/>
                  </a:lnTo>
                  <a:lnTo>
                    <a:pt x="582549" y="144653"/>
                  </a:lnTo>
                  <a:cubicBezTo>
                    <a:pt x="570357" y="149733"/>
                    <a:pt x="558165" y="155067"/>
                    <a:pt x="546227" y="160782"/>
                  </a:cubicBezTo>
                  <a:lnTo>
                    <a:pt x="528447" y="123190"/>
                  </a:lnTo>
                  <a:lnTo>
                    <a:pt x="546227" y="160782"/>
                  </a:lnTo>
                  <a:cubicBezTo>
                    <a:pt x="534289" y="166497"/>
                    <a:pt x="522351" y="172466"/>
                    <a:pt x="510667" y="178689"/>
                  </a:cubicBezTo>
                  <a:lnTo>
                    <a:pt x="491109" y="141986"/>
                  </a:lnTo>
                  <a:lnTo>
                    <a:pt x="510794" y="178689"/>
                  </a:lnTo>
                  <a:cubicBezTo>
                    <a:pt x="499110" y="184912"/>
                    <a:pt x="487553" y="191389"/>
                    <a:pt x="476250" y="198247"/>
                  </a:cubicBezTo>
                  <a:lnTo>
                    <a:pt x="442722" y="219456"/>
                  </a:lnTo>
                  <a:cubicBezTo>
                    <a:pt x="431673" y="226822"/>
                    <a:pt x="420878" y="234442"/>
                    <a:pt x="410210" y="242316"/>
                  </a:cubicBezTo>
                  <a:lnTo>
                    <a:pt x="378841" y="266827"/>
                  </a:lnTo>
                  <a:cubicBezTo>
                    <a:pt x="368681" y="275209"/>
                    <a:pt x="358521" y="283845"/>
                    <a:pt x="348742" y="292735"/>
                  </a:cubicBezTo>
                  <a:lnTo>
                    <a:pt x="320802" y="261874"/>
                  </a:lnTo>
                  <a:lnTo>
                    <a:pt x="348742" y="292735"/>
                  </a:lnTo>
                  <a:cubicBezTo>
                    <a:pt x="338963" y="301625"/>
                    <a:pt x="329311" y="310769"/>
                    <a:pt x="320040" y="320167"/>
                  </a:cubicBezTo>
                  <a:lnTo>
                    <a:pt x="290576" y="290703"/>
                  </a:lnTo>
                  <a:lnTo>
                    <a:pt x="320040" y="320167"/>
                  </a:lnTo>
                  <a:cubicBezTo>
                    <a:pt x="310642" y="329565"/>
                    <a:pt x="301498" y="339090"/>
                    <a:pt x="292608" y="348869"/>
                  </a:cubicBezTo>
                  <a:lnTo>
                    <a:pt x="266700" y="378968"/>
                  </a:lnTo>
                  <a:lnTo>
                    <a:pt x="234569" y="352552"/>
                  </a:lnTo>
                  <a:lnTo>
                    <a:pt x="266700" y="378968"/>
                  </a:lnTo>
                  <a:cubicBezTo>
                    <a:pt x="258318" y="389255"/>
                    <a:pt x="250190" y="399669"/>
                    <a:pt x="242316" y="410337"/>
                  </a:cubicBezTo>
                  <a:lnTo>
                    <a:pt x="208915" y="385572"/>
                  </a:lnTo>
                  <a:lnTo>
                    <a:pt x="242316" y="410337"/>
                  </a:lnTo>
                  <a:cubicBezTo>
                    <a:pt x="234442" y="421005"/>
                    <a:pt x="226822" y="431800"/>
                    <a:pt x="219456" y="442849"/>
                  </a:cubicBezTo>
                  <a:lnTo>
                    <a:pt x="198247" y="476377"/>
                  </a:lnTo>
                  <a:lnTo>
                    <a:pt x="162560" y="454914"/>
                  </a:lnTo>
                  <a:lnTo>
                    <a:pt x="198247" y="476250"/>
                  </a:lnTo>
                  <a:cubicBezTo>
                    <a:pt x="191516" y="487553"/>
                    <a:pt x="184912" y="499110"/>
                    <a:pt x="178689" y="510794"/>
                  </a:cubicBezTo>
                  <a:lnTo>
                    <a:pt x="141986" y="491109"/>
                  </a:lnTo>
                  <a:lnTo>
                    <a:pt x="178689" y="510667"/>
                  </a:lnTo>
                  <a:cubicBezTo>
                    <a:pt x="172466" y="522351"/>
                    <a:pt x="166497" y="534162"/>
                    <a:pt x="160782" y="546100"/>
                  </a:cubicBezTo>
                  <a:lnTo>
                    <a:pt x="144780" y="582676"/>
                  </a:lnTo>
                  <a:cubicBezTo>
                    <a:pt x="139700" y="594868"/>
                    <a:pt x="135001" y="607187"/>
                    <a:pt x="130556" y="619633"/>
                  </a:cubicBezTo>
                  <a:lnTo>
                    <a:pt x="118110" y="657352"/>
                  </a:lnTo>
                  <a:cubicBezTo>
                    <a:pt x="114300" y="669925"/>
                    <a:pt x="110744" y="682752"/>
                    <a:pt x="107569" y="695579"/>
                  </a:cubicBezTo>
                  <a:lnTo>
                    <a:pt x="98933" y="734314"/>
                  </a:lnTo>
                  <a:cubicBezTo>
                    <a:pt x="96393" y="747268"/>
                    <a:pt x="94107" y="760349"/>
                    <a:pt x="92202" y="773430"/>
                  </a:cubicBezTo>
                  <a:lnTo>
                    <a:pt x="87376" y="812927"/>
                  </a:lnTo>
                  <a:lnTo>
                    <a:pt x="45974" y="808863"/>
                  </a:lnTo>
                  <a:lnTo>
                    <a:pt x="87376" y="812927"/>
                  </a:lnTo>
                  <a:cubicBezTo>
                    <a:pt x="86106" y="826135"/>
                    <a:pt x="85090" y="839343"/>
                    <a:pt x="84455" y="852551"/>
                  </a:cubicBezTo>
                  <a:lnTo>
                    <a:pt x="42926" y="850519"/>
                  </a:lnTo>
                  <a:lnTo>
                    <a:pt x="84455" y="852551"/>
                  </a:lnTo>
                  <a:cubicBezTo>
                    <a:pt x="83820" y="865759"/>
                    <a:pt x="83439" y="879094"/>
                    <a:pt x="83439" y="892302"/>
                  </a:cubicBezTo>
                  <a:lnTo>
                    <a:pt x="83439" y="933958"/>
                  </a:lnTo>
                  <a:lnTo>
                    <a:pt x="41656" y="933958"/>
                  </a:lnTo>
                  <a:lnTo>
                    <a:pt x="41656" y="892175"/>
                  </a:lnTo>
                  <a:lnTo>
                    <a:pt x="83312" y="892175"/>
                  </a:lnTo>
                  <a:cubicBezTo>
                    <a:pt x="83312" y="905383"/>
                    <a:pt x="83693" y="918591"/>
                    <a:pt x="84328" y="931926"/>
                  </a:cubicBezTo>
                  <a:lnTo>
                    <a:pt x="42799" y="933958"/>
                  </a:lnTo>
                  <a:lnTo>
                    <a:pt x="84328" y="931926"/>
                  </a:lnTo>
                  <a:cubicBezTo>
                    <a:pt x="84963" y="945134"/>
                    <a:pt x="85979" y="958342"/>
                    <a:pt x="87249" y="971550"/>
                  </a:cubicBezTo>
                  <a:lnTo>
                    <a:pt x="45847" y="975614"/>
                  </a:lnTo>
                  <a:lnTo>
                    <a:pt x="87249" y="971550"/>
                  </a:lnTo>
                  <a:cubicBezTo>
                    <a:pt x="88519" y="984758"/>
                    <a:pt x="90170" y="997839"/>
                    <a:pt x="92075" y="1010920"/>
                  </a:cubicBezTo>
                  <a:lnTo>
                    <a:pt x="98806" y="1050036"/>
                  </a:lnTo>
                  <a:cubicBezTo>
                    <a:pt x="101346" y="1062990"/>
                    <a:pt x="104267" y="1075817"/>
                    <a:pt x="107442" y="1088771"/>
                  </a:cubicBezTo>
                  <a:lnTo>
                    <a:pt x="67056" y="1098931"/>
                  </a:lnTo>
                  <a:lnTo>
                    <a:pt x="107442" y="1088771"/>
                  </a:lnTo>
                  <a:cubicBezTo>
                    <a:pt x="110617" y="1101598"/>
                    <a:pt x="114173" y="1114298"/>
                    <a:pt x="117983" y="1126998"/>
                  </a:cubicBezTo>
                  <a:lnTo>
                    <a:pt x="130429" y="1164717"/>
                  </a:lnTo>
                  <a:cubicBezTo>
                    <a:pt x="134874" y="1177163"/>
                    <a:pt x="139700" y="1189482"/>
                    <a:pt x="144653" y="1201674"/>
                  </a:cubicBezTo>
                  <a:lnTo>
                    <a:pt x="160782" y="1237996"/>
                  </a:lnTo>
                  <a:lnTo>
                    <a:pt x="123190" y="1255776"/>
                  </a:lnTo>
                  <a:lnTo>
                    <a:pt x="160782" y="1237996"/>
                  </a:lnTo>
                  <a:cubicBezTo>
                    <a:pt x="166497" y="1249934"/>
                    <a:pt x="172466" y="1261872"/>
                    <a:pt x="178689" y="1273429"/>
                  </a:cubicBezTo>
                  <a:lnTo>
                    <a:pt x="141986" y="1292987"/>
                  </a:lnTo>
                  <a:lnTo>
                    <a:pt x="178689" y="1273302"/>
                  </a:lnTo>
                  <a:cubicBezTo>
                    <a:pt x="184912" y="1284986"/>
                    <a:pt x="191516" y="1296543"/>
                    <a:pt x="198247" y="1307846"/>
                  </a:cubicBezTo>
                  <a:lnTo>
                    <a:pt x="219456" y="1341374"/>
                  </a:lnTo>
                  <a:cubicBezTo>
                    <a:pt x="226822" y="1352423"/>
                    <a:pt x="234442" y="1363218"/>
                    <a:pt x="242316" y="1373886"/>
                  </a:cubicBezTo>
                  <a:lnTo>
                    <a:pt x="208915" y="1398651"/>
                  </a:lnTo>
                  <a:lnTo>
                    <a:pt x="242316" y="1373886"/>
                  </a:lnTo>
                  <a:cubicBezTo>
                    <a:pt x="250190" y="1384554"/>
                    <a:pt x="258318" y="1394968"/>
                    <a:pt x="266700" y="1405255"/>
                  </a:cubicBezTo>
                  <a:lnTo>
                    <a:pt x="234569" y="1431671"/>
                  </a:lnTo>
                  <a:lnTo>
                    <a:pt x="266700" y="1405255"/>
                  </a:lnTo>
                  <a:cubicBezTo>
                    <a:pt x="275082" y="1415542"/>
                    <a:pt x="283718" y="1425448"/>
                    <a:pt x="292608" y="1435354"/>
                  </a:cubicBezTo>
                  <a:lnTo>
                    <a:pt x="320040" y="1464183"/>
                  </a:lnTo>
                  <a:cubicBezTo>
                    <a:pt x="329438" y="1473581"/>
                    <a:pt x="338963" y="1482725"/>
                    <a:pt x="348742" y="1491615"/>
                  </a:cubicBezTo>
                  <a:lnTo>
                    <a:pt x="320802" y="1522476"/>
                  </a:lnTo>
                  <a:lnTo>
                    <a:pt x="348742" y="1491615"/>
                  </a:lnTo>
                  <a:cubicBezTo>
                    <a:pt x="358521" y="1500505"/>
                    <a:pt x="368554" y="1509141"/>
                    <a:pt x="378841" y="1517523"/>
                  </a:cubicBezTo>
                  <a:lnTo>
                    <a:pt x="410210" y="1541907"/>
                  </a:lnTo>
                  <a:cubicBezTo>
                    <a:pt x="420878" y="1549781"/>
                    <a:pt x="431673" y="1557401"/>
                    <a:pt x="442722" y="1564767"/>
                  </a:cubicBezTo>
                  <a:lnTo>
                    <a:pt x="476250" y="1585976"/>
                  </a:lnTo>
                  <a:cubicBezTo>
                    <a:pt x="487680" y="1592834"/>
                    <a:pt x="499110" y="1599311"/>
                    <a:pt x="510794" y="1605534"/>
                  </a:cubicBezTo>
                  <a:lnTo>
                    <a:pt x="491109" y="1642237"/>
                  </a:lnTo>
                  <a:lnTo>
                    <a:pt x="510667" y="1605534"/>
                  </a:lnTo>
                  <a:cubicBezTo>
                    <a:pt x="522351" y="1611757"/>
                    <a:pt x="534162" y="1617726"/>
                    <a:pt x="546100" y="1623314"/>
                  </a:cubicBezTo>
                  <a:lnTo>
                    <a:pt x="582422" y="1639443"/>
                  </a:lnTo>
                  <a:cubicBezTo>
                    <a:pt x="594614" y="1644523"/>
                    <a:pt x="606933" y="1649222"/>
                    <a:pt x="619506" y="1653794"/>
                  </a:cubicBezTo>
                  <a:lnTo>
                    <a:pt x="605409" y="1693037"/>
                  </a:lnTo>
                  <a:lnTo>
                    <a:pt x="619379" y="1653794"/>
                  </a:lnTo>
                  <a:cubicBezTo>
                    <a:pt x="631825" y="1658239"/>
                    <a:pt x="644398" y="1662430"/>
                    <a:pt x="657098" y="1666240"/>
                  </a:cubicBezTo>
                  <a:lnTo>
                    <a:pt x="645033" y="1706118"/>
                  </a:lnTo>
                  <a:lnTo>
                    <a:pt x="657098" y="1666240"/>
                  </a:lnTo>
                  <a:cubicBezTo>
                    <a:pt x="669798" y="1670050"/>
                    <a:pt x="682498" y="1673606"/>
                    <a:pt x="695452" y="1676781"/>
                  </a:cubicBezTo>
                  <a:lnTo>
                    <a:pt x="685292" y="1717167"/>
                  </a:lnTo>
                  <a:lnTo>
                    <a:pt x="695452" y="1676781"/>
                  </a:lnTo>
                  <a:cubicBezTo>
                    <a:pt x="708279" y="1679956"/>
                    <a:pt x="721233" y="1682877"/>
                    <a:pt x="734187" y="1685544"/>
                  </a:cubicBezTo>
                  <a:lnTo>
                    <a:pt x="773303" y="1692275"/>
                  </a:lnTo>
                  <a:cubicBezTo>
                    <a:pt x="786384" y="1694180"/>
                    <a:pt x="799465" y="1695831"/>
                    <a:pt x="812673" y="1697101"/>
                  </a:cubicBezTo>
                  <a:lnTo>
                    <a:pt x="852297" y="1700022"/>
                  </a:lnTo>
                  <a:cubicBezTo>
                    <a:pt x="865505" y="1700657"/>
                    <a:pt x="878713" y="1701038"/>
                    <a:pt x="891921" y="1701038"/>
                  </a:cubicBezTo>
                  <a:lnTo>
                    <a:pt x="5635879" y="1701038"/>
                  </a:lnTo>
                  <a:cubicBezTo>
                    <a:pt x="5649087" y="1701038"/>
                    <a:pt x="5662422" y="1700657"/>
                    <a:pt x="5675503" y="1700022"/>
                  </a:cubicBezTo>
                  <a:lnTo>
                    <a:pt x="5715127" y="1697101"/>
                  </a:lnTo>
                  <a:cubicBezTo>
                    <a:pt x="5728335" y="1695831"/>
                    <a:pt x="5741416" y="1694180"/>
                    <a:pt x="5754497" y="1692275"/>
                  </a:cubicBezTo>
                  <a:lnTo>
                    <a:pt x="5793613" y="1685544"/>
                  </a:lnTo>
                  <a:cubicBezTo>
                    <a:pt x="5806567" y="1683004"/>
                    <a:pt x="5819521" y="1680083"/>
                    <a:pt x="5832347" y="1676781"/>
                  </a:cubicBezTo>
                  <a:lnTo>
                    <a:pt x="5842381" y="1717167"/>
                  </a:lnTo>
                  <a:lnTo>
                    <a:pt x="5832221" y="1676781"/>
                  </a:lnTo>
                  <a:cubicBezTo>
                    <a:pt x="5845048" y="1673606"/>
                    <a:pt x="5857875" y="1670050"/>
                    <a:pt x="5870575" y="1666240"/>
                  </a:cubicBezTo>
                  <a:lnTo>
                    <a:pt x="5882640" y="1706118"/>
                  </a:lnTo>
                  <a:lnTo>
                    <a:pt x="5870575" y="1666240"/>
                  </a:lnTo>
                  <a:cubicBezTo>
                    <a:pt x="5883275" y="1662430"/>
                    <a:pt x="5895847" y="1658239"/>
                    <a:pt x="5908294" y="1653794"/>
                  </a:cubicBezTo>
                  <a:lnTo>
                    <a:pt x="5922264" y="1693037"/>
                  </a:lnTo>
                  <a:lnTo>
                    <a:pt x="5908167" y="1653794"/>
                  </a:lnTo>
                  <a:cubicBezTo>
                    <a:pt x="5920613" y="1649349"/>
                    <a:pt x="5933059" y="1644523"/>
                    <a:pt x="5945251" y="1639443"/>
                  </a:cubicBezTo>
                  <a:lnTo>
                    <a:pt x="5981573" y="1623314"/>
                  </a:lnTo>
                  <a:cubicBezTo>
                    <a:pt x="5993511" y="1617726"/>
                    <a:pt x="6005322" y="1611757"/>
                    <a:pt x="6017006" y="1605534"/>
                  </a:cubicBezTo>
                  <a:lnTo>
                    <a:pt x="6036564" y="1642237"/>
                  </a:lnTo>
                  <a:lnTo>
                    <a:pt x="6017006" y="1605534"/>
                  </a:lnTo>
                  <a:cubicBezTo>
                    <a:pt x="6028690" y="1599311"/>
                    <a:pt x="6040120" y="1592707"/>
                    <a:pt x="6051550" y="1585976"/>
                  </a:cubicBezTo>
                  <a:lnTo>
                    <a:pt x="6085078" y="1564767"/>
                  </a:lnTo>
                  <a:cubicBezTo>
                    <a:pt x="6096127" y="1557401"/>
                    <a:pt x="6106922" y="1549781"/>
                    <a:pt x="6117590" y="1541907"/>
                  </a:cubicBezTo>
                  <a:lnTo>
                    <a:pt x="6148959" y="1517523"/>
                  </a:lnTo>
                  <a:cubicBezTo>
                    <a:pt x="6159119" y="1509141"/>
                    <a:pt x="6169152" y="1500505"/>
                    <a:pt x="6179058" y="1491615"/>
                  </a:cubicBezTo>
                  <a:lnTo>
                    <a:pt x="6206998" y="1522476"/>
                  </a:lnTo>
                  <a:lnTo>
                    <a:pt x="6179058" y="1491615"/>
                  </a:lnTo>
                  <a:cubicBezTo>
                    <a:pt x="6188837" y="1482725"/>
                    <a:pt x="6198489" y="1473581"/>
                    <a:pt x="6207760" y="1464183"/>
                  </a:cubicBezTo>
                  <a:lnTo>
                    <a:pt x="6235192" y="1435354"/>
                  </a:lnTo>
                  <a:lnTo>
                    <a:pt x="6266053" y="1463294"/>
                  </a:lnTo>
                  <a:lnTo>
                    <a:pt x="6235192" y="1435354"/>
                  </a:lnTo>
                  <a:cubicBezTo>
                    <a:pt x="6244082" y="1425575"/>
                    <a:pt x="6252718" y="1415542"/>
                    <a:pt x="6261100" y="1405255"/>
                  </a:cubicBezTo>
                  <a:lnTo>
                    <a:pt x="6285611" y="1373886"/>
                  </a:lnTo>
                  <a:lnTo>
                    <a:pt x="6319012" y="1398651"/>
                  </a:lnTo>
                  <a:lnTo>
                    <a:pt x="6285611" y="1373886"/>
                  </a:lnTo>
                  <a:cubicBezTo>
                    <a:pt x="6293485" y="1363218"/>
                    <a:pt x="6301105" y="1352423"/>
                    <a:pt x="6308471" y="1341374"/>
                  </a:cubicBezTo>
                  <a:lnTo>
                    <a:pt x="6343015" y="1364488"/>
                  </a:lnTo>
                  <a:lnTo>
                    <a:pt x="6308471" y="1341374"/>
                  </a:lnTo>
                  <a:cubicBezTo>
                    <a:pt x="6315837" y="1330325"/>
                    <a:pt x="6322949" y="1319149"/>
                    <a:pt x="6329680" y="1307846"/>
                  </a:cubicBezTo>
                  <a:lnTo>
                    <a:pt x="6349238" y="1273302"/>
                  </a:lnTo>
                  <a:lnTo>
                    <a:pt x="6385942" y="1292987"/>
                  </a:lnTo>
                  <a:lnTo>
                    <a:pt x="6349238" y="1273302"/>
                  </a:lnTo>
                  <a:cubicBezTo>
                    <a:pt x="6355461" y="1261618"/>
                    <a:pt x="6361430" y="1249807"/>
                    <a:pt x="6367145" y="1237869"/>
                  </a:cubicBezTo>
                  <a:lnTo>
                    <a:pt x="6404737" y="1255649"/>
                  </a:lnTo>
                  <a:lnTo>
                    <a:pt x="6367145" y="1237869"/>
                  </a:lnTo>
                  <a:cubicBezTo>
                    <a:pt x="6372861" y="1225931"/>
                    <a:pt x="6378194" y="1213739"/>
                    <a:pt x="6383274" y="1201547"/>
                  </a:cubicBezTo>
                  <a:lnTo>
                    <a:pt x="6421755" y="1217422"/>
                  </a:lnTo>
                  <a:lnTo>
                    <a:pt x="6383274" y="1201547"/>
                  </a:lnTo>
                  <a:cubicBezTo>
                    <a:pt x="6388354" y="1189355"/>
                    <a:pt x="6393180" y="1176909"/>
                    <a:pt x="6397625" y="1164463"/>
                  </a:cubicBezTo>
                  <a:lnTo>
                    <a:pt x="6410072" y="1126744"/>
                  </a:lnTo>
                  <a:lnTo>
                    <a:pt x="6449823" y="1138809"/>
                  </a:lnTo>
                  <a:lnTo>
                    <a:pt x="6409944" y="1126744"/>
                  </a:lnTo>
                  <a:cubicBezTo>
                    <a:pt x="6413754" y="1114044"/>
                    <a:pt x="6417310" y="1101344"/>
                    <a:pt x="6420485" y="1088517"/>
                  </a:cubicBezTo>
                  <a:lnTo>
                    <a:pt x="6460872" y="1098677"/>
                  </a:lnTo>
                  <a:lnTo>
                    <a:pt x="6420486" y="1088517"/>
                  </a:lnTo>
                  <a:cubicBezTo>
                    <a:pt x="6423661" y="1075690"/>
                    <a:pt x="6426582" y="1062736"/>
                    <a:pt x="6429122" y="1049782"/>
                  </a:cubicBezTo>
                  <a:lnTo>
                    <a:pt x="6435980" y="1010666"/>
                  </a:lnTo>
                  <a:cubicBezTo>
                    <a:pt x="6437885" y="997585"/>
                    <a:pt x="6439536" y="984377"/>
                    <a:pt x="6440805" y="971296"/>
                  </a:cubicBezTo>
                  <a:lnTo>
                    <a:pt x="6482207" y="975360"/>
                  </a:lnTo>
                  <a:lnTo>
                    <a:pt x="6440805" y="971296"/>
                  </a:lnTo>
                  <a:cubicBezTo>
                    <a:pt x="6442075" y="958088"/>
                    <a:pt x="6443091" y="944880"/>
                    <a:pt x="6443726" y="931672"/>
                  </a:cubicBezTo>
                  <a:lnTo>
                    <a:pt x="6444742" y="891921"/>
                  </a:lnTo>
                  <a:lnTo>
                    <a:pt x="6486399" y="891921"/>
                  </a:lnTo>
                  <a:lnTo>
                    <a:pt x="6486399" y="933577"/>
                  </a:lnTo>
                  <a:lnTo>
                    <a:pt x="6444742" y="933577"/>
                  </a:lnTo>
                  <a:lnTo>
                    <a:pt x="6444742" y="892175"/>
                  </a:lnTo>
                  <a:cubicBezTo>
                    <a:pt x="6444742" y="878967"/>
                    <a:pt x="6444488" y="865759"/>
                    <a:pt x="6443726" y="852551"/>
                  </a:cubicBezTo>
                  <a:lnTo>
                    <a:pt x="6440805" y="812927"/>
                  </a:lnTo>
                  <a:lnTo>
                    <a:pt x="6482207" y="808863"/>
                  </a:lnTo>
                  <a:lnTo>
                    <a:pt x="6440805" y="812927"/>
                  </a:lnTo>
                  <a:cubicBezTo>
                    <a:pt x="6439536" y="799719"/>
                    <a:pt x="6437884" y="786638"/>
                    <a:pt x="6435979" y="773557"/>
                  </a:cubicBezTo>
                  <a:lnTo>
                    <a:pt x="6429121" y="734441"/>
                  </a:lnTo>
                  <a:cubicBezTo>
                    <a:pt x="6426581" y="721487"/>
                    <a:pt x="6423660" y="708533"/>
                    <a:pt x="6420485" y="695706"/>
                  </a:cubicBezTo>
                  <a:lnTo>
                    <a:pt x="6409944" y="657479"/>
                  </a:lnTo>
                  <a:lnTo>
                    <a:pt x="6449823" y="645414"/>
                  </a:lnTo>
                  <a:lnTo>
                    <a:pt x="6410072" y="657479"/>
                  </a:lnTo>
                  <a:cubicBezTo>
                    <a:pt x="6406262" y="644779"/>
                    <a:pt x="6402070" y="632206"/>
                    <a:pt x="6397625" y="619760"/>
                  </a:cubicBezTo>
                  <a:lnTo>
                    <a:pt x="6436868" y="605790"/>
                  </a:lnTo>
                  <a:lnTo>
                    <a:pt x="6397625" y="619760"/>
                  </a:lnTo>
                  <a:cubicBezTo>
                    <a:pt x="6393180" y="607314"/>
                    <a:pt x="6388354" y="594995"/>
                    <a:pt x="6383274" y="582676"/>
                  </a:cubicBezTo>
                  <a:lnTo>
                    <a:pt x="6421755" y="566801"/>
                  </a:lnTo>
                  <a:lnTo>
                    <a:pt x="6383274" y="582803"/>
                  </a:lnTo>
                  <a:cubicBezTo>
                    <a:pt x="6378194" y="570611"/>
                    <a:pt x="6372860" y="558419"/>
                    <a:pt x="6367145" y="546481"/>
                  </a:cubicBezTo>
                  <a:lnTo>
                    <a:pt x="6404737" y="528701"/>
                  </a:lnTo>
                  <a:lnTo>
                    <a:pt x="6367145" y="546481"/>
                  </a:lnTo>
                  <a:cubicBezTo>
                    <a:pt x="6361430" y="534543"/>
                    <a:pt x="6355588" y="522605"/>
                    <a:pt x="6349238" y="511048"/>
                  </a:cubicBezTo>
                  <a:lnTo>
                    <a:pt x="6385942" y="491490"/>
                  </a:lnTo>
                  <a:lnTo>
                    <a:pt x="6349238" y="511175"/>
                  </a:lnTo>
                  <a:cubicBezTo>
                    <a:pt x="6343016" y="499491"/>
                    <a:pt x="6336411" y="487934"/>
                    <a:pt x="6329680" y="476631"/>
                  </a:cubicBezTo>
                  <a:lnTo>
                    <a:pt x="6365367" y="455295"/>
                  </a:lnTo>
                  <a:lnTo>
                    <a:pt x="6329680" y="476758"/>
                  </a:lnTo>
                  <a:cubicBezTo>
                    <a:pt x="6322822" y="465328"/>
                    <a:pt x="6315710" y="454152"/>
                    <a:pt x="6308471" y="443230"/>
                  </a:cubicBezTo>
                  <a:lnTo>
                    <a:pt x="6285611" y="410718"/>
                  </a:lnTo>
                  <a:lnTo>
                    <a:pt x="6319012" y="385953"/>
                  </a:lnTo>
                  <a:lnTo>
                    <a:pt x="6285611" y="410718"/>
                  </a:lnTo>
                  <a:cubicBezTo>
                    <a:pt x="6277737" y="400050"/>
                    <a:pt x="6269609" y="389636"/>
                    <a:pt x="6261227" y="379476"/>
                  </a:cubicBezTo>
                  <a:lnTo>
                    <a:pt x="6235319" y="349377"/>
                  </a:lnTo>
                  <a:lnTo>
                    <a:pt x="6266180" y="321437"/>
                  </a:lnTo>
                  <a:lnTo>
                    <a:pt x="6235319" y="349377"/>
                  </a:lnTo>
                  <a:cubicBezTo>
                    <a:pt x="6226429" y="339598"/>
                    <a:pt x="6217285" y="329946"/>
                    <a:pt x="6207887" y="320548"/>
                  </a:cubicBezTo>
                  <a:lnTo>
                    <a:pt x="6179185" y="293116"/>
                  </a:lnTo>
                  <a:lnTo>
                    <a:pt x="6207125" y="262255"/>
                  </a:lnTo>
                  <a:lnTo>
                    <a:pt x="6179185" y="293116"/>
                  </a:lnTo>
                  <a:cubicBezTo>
                    <a:pt x="6169406" y="284226"/>
                    <a:pt x="6159373" y="275590"/>
                    <a:pt x="6149086" y="267208"/>
                  </a:cubicBezTo>
                  <a:lnTo>
                    <a:pt x="6117717" y="242697"/>
                  </a:lnTo>
                  <a:lnTo>
                    <a:pt x="6142482" y="209296"/>
                  </a:lnTo>
                  <a:lnTo>
                    <a:pt x="6117717" y="242697"/>
                  </a:lnTo>
                  <a:cubicBezTo>
                    <a:pt x="6107049" y="234823"/>
                    <a:pt x="6096254" y="227203"/>
                    <a:pt x="6085205" y="219837"/>
                  </a:cubicBezTo>
                  <a:lnTo>
                    <a:pt x="6051677" y="198628"/>
                  </a:lnTo>
                  <a:cubicBezTo>
                    <a:pt x="6040374" y="191770"/>
                    <a:pt x="6028817" y="185293"/>
                    <a:pt x="6017133" y="179070"/>
                  </a:cubicBezTo>
                  <a:lnTo>
                    <a:pt x="6036691" y="142367"/>
                  </a:lnTo>
                  <a:lnTo>
                    <a:pt x="6017133" y="179070"/>
                  </a:lnTo>
                  <a:cubicBezTo>
                    <a:pt x="6005449" y="172847"/>
                    <a:pt x="5993638" y="166878"/>
                    <a:pt x="5981573" y="161163"/>
                  </a:cubicBezTo>
                  <a:lnTo>
                    <a:pt x="5999353" y="123571"/>
                  </a:lnTo>
                  <a:lnTo>
                    <a:pt x="5981573" y="161163"/>
                  </a:lnTo>
                  <a:cubicBezTo>
                    <a:pt x="5969635" y="155448"/>
                    <a:pt x="5957443" y="150114"/>
                    <a:pt x="5945251" y="145034"/>
                  </a:cubicBezTo>
                  <a:lnTo>
                    <a:pt x="5961126" y="106553"/>
                  </a:lnTo>
                  <a:lnTo>
                    <a:pt x="5945251" y="145034"/>
                  </a:lnTo>
                  <a:cubicBezTo>
                    <a:pt x="5933059" y="139954"/>
                    <a:pt x="5920613" y="135255"/>
                    <a:pt x="5908167" y="130810"/>
                  </a:cubicBezTo>
                  <a:lnTo>
                    <a:pt x="5922137" y="91694"/>
                  </a:lnTo>
                  <a:lnTo>
                    <a:pt x="5908167" y="130810"/>
                  </a:lnTo>
                  <a:cubicBezTo>
                    <a:pt x="5895721" y="126365"/>
                    <a:pt x="5883148" y="122174"/>
                    <a:pt x="5870448" y="118364"/>
                  </a:cubicBezTo>
                  <a:lnTo>
                    <a:pt x="5882513" y="78486"/>
                  </a:lnTo>
                  <a:lnTo>
                    <a:pt x="5870448" y="118364"/>
                  </a:lnTo>
                  <a:cubicBezTo>
                    <a:pt x="5857748" y="114554"/>
                    <a:pt x="5845048" y="110998"/>
                    <a:pt x="5832221" y="107823"/>
                  </a:cubicBezTo>
                  <a:lnTo>
                    <a:pt x="5842254" y="67437"/>
                  </a:lnTo>
                  <a:lnTo>
                    <a:pt x="5832221" y="107823"/>
                  </a:lnTo>
                  <a:cubicBezTo>
                    <a:pt x="5819394" y="104648"/>
                    <a:pt x="5806440" y="101727"/>
                    <a:pt x="5793486" y="99060"/>
                  </a:cubicBezTo>
                  <a:lnTo>
                    <a:pt x="5754370" y="92329"/>
                  </a:lnTo>
                  <a:lnTo>
                    <a:pt x="5760466" y="51181"/>
                  </a:lnTo>
                  <a:lnTo>
                    <a:pt x="5754370" y="92329"/>
                  </a:lnTo>
                  <a:cubicBezTo>
                    <a:pt x="5741289" y="90424"/>
                    <a:pt x="5728081" y="88773"/>
                    <a:pt x="5715000" y="87503"/>
                  </a:cubicBezTo>
                  <a:lnTo>
                    <a:pt x="5675376" y="84582"/>
                  </a:lnTo>
                  <a:cubicBezTo>
                    <a:pt x="5662168" y="83947"/>
                    <a:pt x="5648960" y="83566"/>
                    <a:pt x="5635752" y="83566"/>
                  </a:cubicBezTo>
                  <a:lnTo>
                    <a:pt x="892175" y="8356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8475412" y="4184475"/>
            <a:ext cx="6747786" cy="1912696"/>
            <a:chOff x="0" y="0"/>
            <a:chExt cx="6747789" cy="1912696"/>
          </a:xfrm>
        </p:grpSpPr>
        <p:sp>
          <p:nvSpPr>
            <p:cNvPr id="14" name="Freeform 14"/>
            <p:cNvSpPr/>
            <p:nvPr/>
          </p:nvSpPr>
          <p:spPr>
            <a:xfrm>
              <a:off x="105537" y="105791"/>
              <a:ext cx="6536690" cy="1701546"/>
            </a:xfrm>
            <a:custGeom>
              <a:avLst/>
              <a:gdLst/>
              <a:ahLst/>
              <a:cxnLst/>
              <a:rect l="l" t="t" r="r" b="b"/>
              <a:pathLst>
                <a:path w="6536690" h="1701546">
                  <a:moveTo>
                    <a:pt x="850773" y="0"/>
                  </a:moveTo>
                  <a:lnTo>
                    <a:pt x="5685917" y="0"/>
                  </a:lnTo>
                  <a:cubicBezTo>
                    <a:pt x="5699887" y="0"/>
                    <a:pt x="5713730" y="381"/>
                    <a:pt x="5727700" y="1016"/>
                  </a:cubicBezTo>
                  <a:cubicBezTo>
                    <a:pt x="5741670" y="1651"/>
                    <a:pt x="5755513" y="2667"/>
                    <a:pt x="5769356" y="4064"/>
                  </a:cubicBezTo>
                  <a:cubicBezTo>
                    <a:pt x="5783199" y="5461"/>
                    <a:pt x="5797042" y="7112"/>
                    <a:pt x="5810758" y="9144"/>
                  </a:cubicBezTo>
                  <a:cubicBezTo>
                    <a:pt x="5824474" y="11176"/>
                    <a:pt x="5838190" y="13589"/>
                    <a:pt x="5851906" y="16256"/>
                  </a:cubicBezTo>
                  <a:cubicBezTo>
                    <a:pt x="5865622" y="18923"/>
                    <a:pt x="5879084" y="21971"/>
                    <a:pt x="5892673" y="25400"/>
                  </a:cubicBezTo>
                  <a:cubicBezTo>
                    <a:pt x="5906262" y="28829"/>
                    <a:pt x="5919597" y="32512"/>
                    <a:pt x="5932932" y="36576"/>
                  </a:cubicBezTo>
                  <a:cubicBezTo>
                    <a:pt x="5946267" y="40640"/>
                    <a:pt x="5959475" y="44958"/>
                    <a:pt x="5972556" y="49657"/>
                  </a:cubicBezTo>
                  <a:cubicBezTo>
                    <a:pt x="5985637" y="54356"/>
                    <a:pt x="5998591" y="59309"/>
                    <a:pt x="6011545" y="64643"/>
                  </a:cubicBezTo>
                  <a:cubicBezTo>
                    <a:pt x="6024499" y="69977"/>
                    <a:pt x="6037072" y="75565"/>
                    <a:pt x="6049772" y="81534"/>
                  </a:cubicBezTo>
                  <a:cubicBezTo>
                    <a:pt x="6062472" y="87503"/>
                    <a:pt x="6074791" y="93726"/>
                    <a:pt x="6087110" y="100330"/>
                  </a:cubicBezTo>
                  <a:cubicBezTo>
                    <a:pt x="6099429" y="106934"/>
                    <a:pt x="6111494" y="113792"/>
                    <a:pt x="6123432" y="120904"/>
                  </a:cubicBezTo>
                  <a:cubicBezTo>
                    <a:pt x="6135370" y="128016"/>
                    <a:pt x="6147054" y="135509"/>
                    <a:pt x="6158738" y="143256"/>
                  </a:cubicBezTo>
                  <a:cubicBezTo>
                    <a:pt x="6170422" y="151003"/>
                    <a:pt x="6181725" y="159004"/>
                    <a:pt x="6192901" y="167259"/>
                  </a:cubicBezTo>
                  <a:cubicBezTo>
                    <a:pt x="6204077" y="175514"/>
                    <a:pt x="6214999" y="184150"/>
                    <a:pt x="6225794" y="192913"/>
                  </a:cubicBezTo>
                  <a:cubicBezTo>
                    <a:pt x="6236589" y="201676"/>
                    <a:pt x="6247130" y="210820"/>
                    <a:pt x="6257417" y="220218"/>
                  </a:cubicBezTo>
                  <a:cubicBezTo>
                    <a:pt x="6267704" y="229616"/>
                    <a:pt x="6277864" y="239141"/>
                    <a:pt x="6287643" y="249047"/>
                  </a:cubicBezTo>
                  <a:cubicBezTo>
                    <a:pt x="6297422" y="258953"/>
                    <a:pt x="6307074" y="268986"/>
                    <a:pt x="6316472" y="279273"/>
                  </a:cubicBezTo>
                  <a:cubicBezTo>
                    <a:pt x="6325870" y="289560"/>
                    <a:pt x="6334887" y="300101"/>
                    <a:pt x="6343777" y="310896"/>
                  </a:cubicBezTo>
                  <a:cubicBezTo>
                    <a:pt x="6352666" y="321691"/>
                    <a:pt x="6361176" y="332613"/>
                    <a:pt x="6369431" y="343789"/>
                  </a:cubicBezTo>
                  <a:cubicBezTo>
                    <a:pt x="6377685" y="354965"/>
                    <a:pt x="6385687" y="366395"/>
                    <a:pt x="6393434" y="377952"/>
                  </a:cubicBezTo>
                  <a:cubicBezTo>
                    <a:pt x="6401181" y="389509"/>
                    <a:pt x="6408674" y="401320"/>
                    <a:pt x="6415786" y="413258"/>
                  </a:cubicBezTo>
                  <a:cubicBezTo>
                    <a:pt x="6422898" y="425196"/>
                    <a:pt x="6429756" y="437261"/>
                    <a:pt x="6436360" y="449580"/>
                  </a:cubicBezTo>
                  <a:cubicBezTo>
                    <a:pt x="6442964" y="461899"/>
                    <a:pt x="6449187" y="474345"/>
                    <a:pt x="6455156" y="486918"/>
                  </a:cubicBezTo>
                  <a:cubicBezTo>
                    <a:pt x="6461124" y="499491"/>
                    <a:pt x="6466712" y="512191"/>
                    <a:pt x="6472047" y="525145"/>
                  </a:cubicBezTo>
                  <a:cubicBezTo>
                    <a:pt x="6477381" y="538099"/>
                    <a:pt x="6482334" y="551053"/>
                    <a:pt x="6487033" y="564134"/>
                  </a:cubicBezTo>
                  <a:cubicBezTo>
                    <a:pt x="6491732" y="577215"/>
                    <a:pt x="6496050" y="590423"/>
                    <a:pt x="6500114" y="603758"/>
                  </a:cubicBezTo>
                  <a:cubicBezTo>
                    <a:pt x="6504178" y="617093"/>
                    <a:pt x="6507861" y="630555"/>
                    <a:pt x="6511290" y="644017"/>
                  </a:cubicBezTo>
                  <a:cubicBezTo>
                    <a:pt x="6514719" y="657479"/>
                    <a:pt x="6517767" y="671068"/>
                    <a:pt x="6520434" y="684784"/>
                  </a:cubicBezTo>
                  <a:cubicBezTo>
                    <a:pt x="6523100" y="698500"/>
                    <a:pt x="6525514" y="712089"/>
                    <a:pt x="6527546" y="725932"/>
                  </a:cubicBezTo>
                  <a:cubicBezTo>
                    <a:pt x="6529577" y="739775"/>
                    <a:pt x="6531356" y="753491"/>
                    <a:pt x="6532626" y="767334"/>
                  </a:cubicBezTo>
                  <a:cubicBezTo>
                    <a:pt x="6533896" y="781177"/>
                    <a:pt x="6535039" y="795020"/>
                    <a:pt x="6535674" y="808990"/>
                  </a:cubicBezTo>
                  <a:cubicBezTo>
                    <a:pt x="6536309" y="822960"/>
                    <a:pt x="6536690" y="836803"/>
                    <a:pt x="6536690" y="850773"/>
                  </a:cubicBezTo>
                  <a:cubicBezTo>
                    <a:pt x="6536690" y="864743"/>
                    <a:pt x="6536309" y="878586"/>
                    <a:pt x="6535674" y="892556"/>
                  </a:cubicBezTo>
                  <a:cubicBezTo>
                    <a:pt x="6535039" y="906526"/>
                    <a:pt x="6534023" y="920369"/>
                    <a:pt x="6532626" y="934212"/>
                  </a:cubicBezTo>
                  <a:cubicBezTo>
                    <a:pt x="6531229" y="948055"/>
                    <a:pt x="6529578" y="961898"/>
                    <a:pt x="6527546" y="975614"/>
                  </a:cubicBezTo>
                  <a:cubicBezTo>
                    <a:pt x="6525513" y="989330"/>
                    <a:pt x="6523101" y="1003046"/>
                    <a:pt x="6520434" y="1016762"/>
                  </a:cubicBezTo>
                  <a:cubicBezTo>
                    <a:pt x="6517766" y="1030478"/>
                    <a:pt x="6514719" y="1043940"/>
                    <a:pt x="6511290" y="1057529"/>
                  </a:cubicBezTo>
                  <a:cubicBezTo>
                    <a:pt x="6507862" y="1071118"/>
                    <a:pt x="6504178" y="1084453"/>
                    <a:pt x="6500114" y="1097788"/>
                  </a:cubicBezTo>
                  <a:cubicBezTo>
                    <a:pt x="6496050" y="1111123"/>
                    <a:pt x="6491732" y="1124331"/>
                    <a:pt x="6487033" y="1137412"/>
                  </a:cubicBezTo>
                  <a:cubicBezTo>
                    <a:pt x="6482333" y="1150493"/>
                    <a:pt x="6477381" y="1163447"/>
                    <a:pt x="6472047" y="1176401"/>
                  </a:cubicBezTo>
                  <a:cubicBezTo>
                    <a:pt x="6466713" y="1189355"/>
                    <a:pt x="6461125" y="1201928"/>
                    <a:pt x="6455156" y="1214628"/>
                  </a:cubicBezTo>
                  <a:cubicBezTo>
                    <a:pt x="6449186" y="1227328"/>
                    <a:pt x="6442963" y="1239647"/>
                    <a:pt x="6436360" y="1251966"/>
                  </a:cubicBezTo>
                  <a:cubicBezTo>
                    <a:pt x="6429756" y="1264285"/>
                    <a:pt x="6422898" y="1276350"/>
                    <a:pt x="6415786" y="1288288"/>
                  </a:cubicBezTo>
                  <a:cubicBezTo>
                    <a:pt x="6408674" y="1300226"/>
                    <a:pt x="6401181" y="1312037"/>
                    <a:pt x="6393434" y="1323594"/>
                  </a:cubicBezTo>
                  <a:cubicBezTo>
                    <a:pt x="6385687" y="1335151"/>
                    <a:pt x="6377686" y="1346581"/>
                    <a:pt x="6369431" y="1357757"/>
                  </a:cubicBezTo>
                  <a:cubicBezTo>
                    <a:pt x="6361175" y="1368933"/>
                    <a:pt x="6352540" y="1379855"/>
                    <a:pt x="6343777" y="1390650"/>
                  </a:cubicBezTo>
                  <a:cubicBezTo>
                    <a:pt x="6335014" y="1401445"/>
                    <a:pt x="6325870" y="1411986"/>
                    <a:pt x="6316472" y="1422273"/>
                  </a:cubicBezTo>
                  <a:cubicBezTo>
                    <a:pt x="6307074" y="1432560"/>
                    <a:pt x="6297549" y="1442720"/>
                    <a:pt x="6287643" y="1452499"/>
                  </a:cubicBezTo>
                  <a:cubicBezTo>
                    <a:pt x="6277737" y="1462278"/>
                    <a:pt x="6267704" y="1471930"/>
                    <a:pt x="6257417" y="1481328"/>
                  </a:cubicBezTo>
                  <a:cubicBezTo>
                    <a:pt x="6247130" y="1490726"/>
                    <a:pt x="6236589" y="1499743"/>
                    <a:pt x="6225794" y="1508633"/>
                  </a:cubicBezTo>
                  <a:cubicBezTo>
                    <a:pt x="6214999" y="1517523"/>
                    <a:pt x="6204077" y="1526032"/>
                    <a:pt x="6192901" y="1534287"/>
                  </a:cubicBezTo>
                  <a:cubicBezTo>
                    <a:pt x="6181725" y="1542542"/>
                    <a:pt x="6170295" y="1550543"/>
                    <a:pt x="6158738" y="1558290"/>
                  </a:cubicBezTo>
                  <a:cubicBezTo>
                    <a:pt x="6147181" y="1566037"/>
                    <a:pt x="6135370" y="1573530"/>
                    <a:pt x="6123432" y="1580642"/>
                  </a:cubicBezTo>
                  <a:cubicBezTo>
                    <a:pt x="6111494" y="1587754"/>
                    <a:pt x="6099429" y="1594612"/>
                    <a:pt x="6087110" y="1601216"/>
                  </a:cubicBezTo>
                  <a:cubicBezTo>
                    <a:pt x="6074792" y="1607820"/>
                    <a:pt x="6062345" y="1614043"/>
                    <a:pt x="6049772" y="1620012"/>
                  </a:cubicBezTo>
                  <a:cubicBezTo>
                    <a:pt x="6037199" y="1625981"/>
                    <a:pt x="6024499" y="1631569"/>
                    <a:pt x="6011545" y="1636903"/>
                  </a:cubicBezTo>
                  <a:cubicBezTo>
                    <a:pt x="5998591" y="1642237"/>
                    <a:pt x="5985637" y="1647190"/>
                    <a:pt x="5972556" y="1651889"/>
                  </a:cubicBezTo>
                  <a:cubicBezTo>
                    <a:pt x="5959475" y="1656587"/>
                    <a:pt x="5946267" y="1660906"/>
                    <a:pt x="5932932" y="1664970"/>
                  </a:cubicBezTo>
                  <a:cubicBezTo>
                    <a:pt x="5919597" y="1669033"/>
                    <a:pt x="5906262" y="1672717"/>
                    <a:pt x="5892673" y="1676146"/>
                  </a:cubicBezTo>
                  <a:cubicBezTo>
                    <a:pt x="5879084" y="1679575"/>
                    <a:pt x="5865622" y="1682623"/>
                    <a:pt x="5851906" y="1685290"/>
                  </a:cubicBezTo>
                  <a:cubicBezTo>
                    <a:pt x="5838190" y="1687957"/>
                    <a:pt x="5824474" y="1690370"/>
                    <a:pt x="5810758" y="1692402"/>
                  </a:cubicBezTo>
                  <a:cubicBezTo>
                    <a:pt x="5797042" y="1694434"/>
                    <a:pt x="5783199" y="1696084"/>
                    <a:pt x="5769356" y="1697481"/>
                  </a:cubicBezTo>
                  <a:cubicBezTo>
                    <a:pt x="5755513" y="1698878"/>
                    <a:pt x="5741670" y="1699895"/>
                    <a:pt x="5727700" y="1700530"/>
                  </a:cubicBezTo>
                  <a:cubicBezTo>
                    <a:pt x="5713730" y="1701165"/>
                    <a:pt x="5699887" y="1701546"/>
                    <a:pt x="5685917" y="1701546"/>
                  </a:cubicBezTo>
                  <a:lnTo>
                    <a:pt x="850773" y="1701546"/>
                  </a:lnTo>
                  <a:cubicBezTo>
                    <a:pt x="836803" y="1701546"/>
                    <a:pt x="822960" y="1701165"/>
                    <a:pt x="808990" y="1700530"/>
                  </a:cubicBezTo>
                  <a:cubicBezTo>
                    <a:pt x="795020" y="1699895"/>
                    <a:pt x="781177" y="1698752"/>
                    <a:pt x="767334" y="1697481"/>
                  </a:cubicBezTo>
                  <a:cubicBezTo>
                    <a:pt x="753491" y="1696211"/>
                    <a:pt x="739648" y="1694433"/>
                    <a:pt x="725932" y="1692402"/>
                  </a:cubicBezTo>
                  <a:cubicBezTo>
                    <a:pt x="712216" y="1690370"/>
                    <a:pt x="698500" y="1687956"/>
                    <a:pt x="684784" y="1685290"/>
                  </a:cubicBezTo>
                  <a:cubicBezTo>
                    <a:pt x="671068" y="1682623"/>
                    <a:pt x="657606" y="1679575"/>
                    <a:pt x="644017" y="1676146"/>
                  </a:cubicBezTo>
                  <a:cubicBezTo>
                    <a:pt x="630428" y="1672717"/>
                    <a:pt x="617093" y="1669034"/>
                    <a:pt x="603758" y="1664970"/>
                  </a:cubicBezTo>
                  <a:cubicBezTo>
                    <a:pt x="590423" y="1660905"/>
                    <a:pt x="577215" y="1656587"/>
                    <a:pt x="564134" y="1651889"/>
                  </a:cubicBezTo>
                  <a:cubicBezTo>
                    <a:pt x="551053" y="1647190"/>
                    <a:pt x="538099" y="1642237"/>
                    <a:pt x="525145" y="1636903"/>
                  </a:cubicBezTo>
                  <a:cubicBezTo>
                    <a:pt x="512191" y="1631569"/>
                    <a:pt x="499491" y="1625981"/>
                    <a:pt x="486918" y="1620012"/>
                  </a:cubicBezTo>
                  <a:cubicBezTo>
                    <a:pt x="474345" y="1614043"/>
                    <a:pt x="461899" y="1607820"/>
                    <a:pt x="449580" y="1601216"/>
                  </a:cubicBezTo>
                  <a:cubicBezTo>
                    <a:pt x="437261" y="1594612"/>
                    <a:pt x="425196" y="1587754"/>
                    <a:pt x="413258" y="1580642"/>
                  </a:cubicBezTo>
                  <a:cubicBezTo>
                    <a:pt x="401320" y="1573530"/>
                    <a:pt x="389509" y="1566037"/>
                    <a:pt x="377952" y="1558290"/>
                  </a:cubicBezTo>
                  <a:cubicBezTo>
                    <a:pt x="366395" y="1550543"/>
                    <a:pt x="354965" y="1542542"/>
                    <a:pt x="343789" y="1534287"/>
                  </a:cubicBezTo>
                  <a:cubicBezTo>
                    <a:pt x="332613" y="1526032"/>
                    <a:pt x="321691" y="1517396"/>
                    <a:pt x="310896" y="1508633"/>
                  </a:cubicBezTo>
                  <a:cubicBezTo>
                    <a:pt x="300101" y="1499870"/>
                    <a:pt x="289560" y="1490726"/>
                    <a:pt x="279273" y="1481328"/>
                  </a:cubicBezTo>
                  <a:cubicBezTo>
                    <a:pt x="268986" y="1471930"/>
                    <a:pt x="258826" y="1462405"/>
                    <a:pt x="249047" y="1452499"/>
                  </a:cubicBezTo>
                  <a:cubicBezTo>
                    <a:pt x="239268" y="1442593"/>
                    <a:pt x="229616" y="1432560"/>
                    <a:pt x="220218" y="1422273"/>
                  </a:cubicBezTo>
                  <a:cubicBezTo>
                    <a:pt x="210820" y="1411986"/>
                    <a:pt x="201803" y="1401445"/>
                    <a:pt x="192913" y="1390650"/>
                  </a:cubicBezTo>
                  <a:cubicBezTo>
                    <a:pt x="184023" y="1379855"/>
                    <a:pt x="175514" y="1368933"/>
                    <a:pt x="167259" y="1357757"/>
                  </a:cubicBezTo>
                  <a:cubicBezTo>
                    <a:pt x="159004" y="1346581"/>
                    <a:pt x="151003" y="1335151"/>
                    <a:pt x="143256" y="1323594"/>
                  </a:cubicBezTo>
                  <a:cubicBezTo>
                    <a:pt x="135509" y="1312037"/>
                    <a:pt x="128016" y="1300226"/>
                    <a:pt x="120904" y="1288288"/>
                  </a:cubicBezTo>
                  <a:cubicBezTo>
                    <a:pt x="113792" y="1276350"/>
                    <a:pt x="106934" y="1264285"/>
                    <a:pt x="100330" y="1251966"/>
                  </a:cubicBezTo>
                  <a:cubicBezTo>
                    <a:pt x="93726" y="1239647"/>
                    <a:pt x="87503" y="1227201"/>
                    <a:pt x="81534" y="1214628"/>
                  </a:cubicBezTo>
                  <a:cubicBezTo>
                    <a:pt x="75565" y="1202055"/>
                    <a:pt x="69977" y="1189355"/>
                    <a:pt x="64643" y="1176401"/>
                  </a:cubicBezTo>
                  <a:cubicBezTo>
                    <a:pt x="59309" y="1163447"/>
                    <a:pt x="54356" y="1150620"/>
                    <a:pt x="49657" y="1137412"/>
                  </a:cubicBezTo>
                  <a:cubicBezTo>
                    <a:pt x="44958" y="1124204"/>
                    <a:pt x="40640" y="1111123"/>
                    <a:pt x="36576" y="1097788"/>
                  </a:cubicBezTo>
                  <a:cubicBezTo>
                    <a:pt x="32512" y="1084453"/>
                    <a:pt x="28829" y="1071118"/>
                    <a:pt x="25400" y="1057529"/>
                  </a:cubicBezTo>
                  <a:cubicBezTo>
                    <a:pt x="21971" y="1043940"/>
                    <a:pt x="18923" y="1030478"/>
                    <a:pt x="16256" y="1016762"/>
                  </a:cubicBezTo>
                  <a:cubicBezTo>
                    <a:pt x="13589" y="1003046"/>
                    <a:pt x="11176" y="989457"/>
                    <a:pt x="9144" y="975614"/>
                  </a:cubicBezTo>
                  <a:cubicBezTo>
                    <a:pt x="7112" y="961771"/>
                    <a:pt x="5461" y="948055"/>
                    <a:pt x="4064" y="934212"/>
                  </a:cubicBezTo>
                  <a:cubicBezTo>
                    <a:pt x="2667" y="920369"/>
                    <a:pt x="1651" y="906526"/>
                    <a:pt x="1016" y="892556"/>
                  </a:cubicBezTo>
                  <a:cubicBezTo>
                    <a:pt x="381" y="878586"/>
                    <a:pt x="0" y="864743"/>
                    <a:pt x="0" y="850773"/>
                  </a:cubicBezTo>
                  <a:cubicBezTo>
                    <a:pt x="0" y="836803"/>
                    <a:pt x="381" y="822960"/>
                    <a:pt x="1016" y="808990"/>
                  </a:cubicBezTo>
                  <a:cubicBezTo>
                    <a:pt x="1651" y="795020"/>
                    <a:pt x="2794" y="781177"/>
                    <a:pt x="4064" y="767334"/>
                  </a:cubicBezTo>
                  <a:cubicBezTo>
                    <a:pt x="5334" y="753491"/>
                    <a:pt x="7112" y="739648"/>
                    <a:pt x="9144" y="725932"/>
                  </a:cubicBezTo>
                  <a:cubicBezTo>
                    <a:pt x="11176" y="712216"/>
                    <a:pt x="13589" y="698500"/>
                    <a:pt x="16256" y="684784"/>
                  </a:cubicBezTo>
                  <a:cubicBezTo>
                    <a:pt x="18923" y="671068"/>
                    <a:pt x="21971" y="657606"/>
                    <a:pt x="25400" y="644017"/>
                  </a:cubicBezTo>
                  <a:cubicBezTo>
                    <a:pt x="28829" y="630428"/>
                    <a:pt x="32512" y="617093"/>
                    <a:pt x="36576" y="603758"/>
                  </a:cubicBezTo>
                  <a:cubicBezTo>
                    <a:pt x="40640" y="590423"/>
                    <a:pt x="44958" y="577215"/>
                    <a:pt x="49657" y="564134"/>
                  </a:cubicBezTo>
                  <a:cubicBezTo>
                    <a:pt x="54356" y="551053"/>
                    <a:pt x="59309" y="538099"/>
                    <a:pt x="64643" y="525145"/>
                  </a:cubicBezTo>
                  <a:cubicBezTo>
                    <a:pt x="69977" y="512191"/>
                    <a:pt x="75565" y="499618"/>
                    <a:pt x="81534" y="486918"/>
                  </a:cubicBezTo>
                  <a:cubicBezTo>
                    <a:pt x="87503" y="474218"/>
                    <a:pt x="93726" y="461899"/>
                    <a:pt x="100330" y="449580"/>
                  </a:cubicBezTo>
                  <a:cubicBezTo>
                    <a:pt x="106934" y="437261"/>
                    <a:pt x="113792" y="425196"/>
                    <a:pt x="120904" y="413258"/>
                  </a:cubicBezTo>
                  <a:cubicBezTo>
                    <a:pt x="128016" y="401320"/>
                    <a:pt x="135509" y="389509"/>
                    <a:pt x="143256" y="377952"/>
                  </a:cubicBezTo>
                  <a:cubicBezTo>
                    <a:pt x="151003" y="366395"/>
                    <a:pt x="159004" y="354965"/>
                    <a:pt x="167259" y="343789"/>
                  </a:cubicBezTo>
                  <a:cubicBezTo>
                    <a:pt x="175514" y="332613"/>
                    <a:pt x="184150" y="321691"/>
                    <a:pt x="192913" y="310896"/>
                  </a:cubicBezTo>
                  <a:cubicBezTo>
                    <a:pt x="201676" y="300101"/>
                    <a:pt x="210820" y="289560"/>
                    <a:pt x="220218" y="279273"/>
                  </a:cubicBezTo>
                  <a:cubicBezTo>
                    <a:pt x="229616" y="268986"/>
                    <a:pt x="239141" y="258826"/>
                    <a:pt x="249047" y="249047"/>
                  </a:cubicBezTo>
                  <a:cubicBezTo>
                    <a:pt x="258953" y="239268"/>
                    <a:pt x="268986" y="229616"/>
                    <a:pt x="279273" y="220218"/>
                  </a:cubicBezTo>
                  <a:cubicBezTo>
                    <a:pt x="289560" y="210820"/>
                    <a:pt x="300101" y="201803"/>
                    <a:pt x="310896" y="192913"/>
                  </a:cubicBezTo>
                  <a:cubicBezTo>
                    <a:pt x="321691" y="184023"/>
                    <a:pt x="332613" y="175514"/>
                    <a:pt x="343789" y="167259"/>
                  </a:cubicBezTo>
                  <a:cubicBezTo>
                    <a:pt x="354965" y="159004"/>
                    <a:pt x="366395" y="151003"/>
                    <a:pt x="377952" y="143256"/>
                  </a:cubicBezTo>
                  <a:cubicBezTo>
                    <a:pt x="389509" y="135509"/>
                    <a:pt x="401320" y="128143"/>
                    <a:pt x="413258" y="120904"/>
                  </a:cubicBezTo>
                  <a:cubicBezTo>
                    <a:pt x="425196" y="113665"/>
                    <a:pt x="437261" y="106934"/>
                    <a:pt x="449580" y="100330"/>
                  </a:cubicBezTo>
                  <a:cubicBezTo>
                    <a:pt x="461899" y="93726"/>
                    <a:pt x="474345" y="87503"/>
                    <a:pt x="486918" y="81534"/>
                  </a:cubicBezTo>
                  <a:cubicBezTo>
                    <a:pt x="499491" y="75565"/>
                    <a:pt x="512191" y="69977"/>
                    <a:pt x="525145" y="64643"/>
                  </a:cubicBezTo>
                  <a:cubicBezTo>
                    <a:pt x="538099" y="59309"/>
                    <a:pt x="551053" y="54356"/>
                    <a:pt x="564134" y="49657"/>
                  </a:cubicBezTo>
                  <a:cubicBezTo>
                    <a:pt x="577215" y="44958"/>
                    <a:pt x="590423" y="40640"/>
                    <a:pt x="603758" y="36576"/>
                  </a:cubicBezTo>
                  <a:cubicBezTo>
                    <a:pt x="617093" y="32512"/>
                    <a:pt x="630555" y="28829"/>
                    <a:pt x="644017" y="25400"/>
                  </a:cubicBezTo>
                  <a:cubicBezTo>
                    <a:pt x="657479" y="21971"/>
                    <a:pt x="671068" y="18923"/>
                    <a:pt x="684784" y="16256"/>
                  </a:cubicBezTo>
                  <a:cubicBezTo>
                    <a:pt x="698500" y="13589"/>
                    <a:pt x="712089" y="11176"/>
                    <a:pt x="725932" y="9144"/>
                  </a:cubicBezTo>
                  <a:cubicBezTo>
                    <a:pt x="739775" y="7112"/>
                    <a:pt x="753491" y="5334"/>
                    <a:pt x="767334" y="4064"/>
                  </a:cubicBezTo>
                  <a:cubicBezTo>
                    <a:pt x="781177" y="2794"/>
                    <a:pt x="795020" y="1651"/>
                    <a:pt x="808990" y="1016"/>
                  </a:cubicBezTo>
                  <a:cubicBezTo>
                    <a:pt x="822960" y="381"/>
                    <a:pt x="836803" y="0"/>
                    <a:pt x="850773" y="0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500" y="63500"/>
              <a:ext cx="6620511" cy="1785747"/>
            </a:xfrm>
            <a:custGeom>
              <a:avLst/>
              <a:gdLst/>
              <a:ahLst/>
              <a:cxnLst/>
              <a:rect l="l" t="t" r="r" b="b"/>
              <a:pathLst>
                <a:path w="6620511" h="1785747">
                  <a:moveTo>
                    <a:pt x="892810" y="0"/>
                  </a:moveTo>
                  <a:lnTo>
                    <a:pt x="5727954" y="0"/>
                  </a:lnTo>
                  <a:lnTo>
                    <a:pt x="5727954" y="42291"/>
                  </a:lnTo>
                  <a:lnTo>
                    <a:pt x="5727954" y="0"/>
                  </a:lnTo>
                  <a:cubicBezTo>
                    <a:pt x="5742559" y="0"/>
                    <a:pt x="5757164" y="381"/>
                    <a:pt x="5771769" y="1016"/>
                  </a:cubicBezTo>
                  <a:lnTo>
                    <a:pt x="5769737" y="43180"/>
                  </a:lnTo>
                  <a:lnTo>
                    <a:pt x="5771769" y="1016"/>
                  </a:lnTo>
                  <a:cubicBezTo>
                    <a:pt x="5786374" y="1778"/>
                    <a:pt x="5800979" y="2794"/>
                    <a:pt x="5815584" y="4191"/>
                  </a:cubicBezTo>
                  <a:lnTo>
                    <a:pt x="5811393" y="46228"/>
                  </a:lnTo>
                  <a:lnTo>
                    <a:pt x="5815457" y="4191"/>
                  </a:lnTo>
                  <a:cubicBezTo>
                    <a:pt x="5830062" y="5588"/>
                    <a:pt x="5844541" y="7366"/>
                    <a:pt x="5859018" y="9525"/>
                  </a:cubicBezTo>
                  <a:lnTo>
                    <a:pt x="5852795" y="51308"/>
                  </a:lnTo>
                  <a:lnTo>
                    <a:pt x="5859018" y="9525"/>
                  </a:lnTo>
                  <a:cubicBezTo>
                    <a:pt x="5873497" y="11684"/>
                    <a:pt x="5887847" y="14224"/>
                    <a:pt x="5902198" y="17018"/>
                  </a:cubicBezTo>
                  <a:lnTo>
                    <a:pt x="5944997" y="26543"/>
                  </a:lnTo>
                  <a:lnTo>
                    <a:pt x="5934710" y="67564"/>
                  </a:lnTo>
                  <a:lnTo>
                    <a:pt x="5944997" y="26543"/>
                  </a:lnTo>
                  <a:cubicBezTo>
                    <a:pt x="5959221" y="30099"/>
                    <a:pt x="5973318" y="34036"/>
                    <a:pt x="5987288" y="38227"/>
                  </a:cubicBezTo>
                  <a:lnTo>
                    <a:pt x="5975096" y="78613"/>
                  </a:lnTo>
                  <a:lnTo>
                    <a:pt x="5987288" y="38227"/>
                  </a:lnTo>
                  <a:cubicBezTo>
                    <a:pt x="6001258" y="42418"/>
                    <a:pt x="6015228" y="46990"/>
                    <a:pt x="6028944" y="51943"/>
                  </a:cubicBezTo>
                  <a:lnTo>
                    <a:pt x="6014720" y="91694"/>
                  </a:lnTo>
                  <a:lnTo>
                    <a:pt x="6028944" y="51943"/>
                  </a:lnTo>
                  <a:cubicBezTo>
                    <a:pt x="6042787" y="56896"/>
                    <a:pt x="6056376" y="62103"/>
                    <a:pt x="6069838" y="67691"/>
                  </a:cubicBezTo>
                  <a:lnTo>
                    <a:pt x="6109970" y="85471"/>
                  </a:lnTo>
                  <a:cubicBezTo>
                    <a:pt x="6123178" y="91694"/>
                    <a:pt x="6136259" y="98298"/>
                    <a:pt x="6149086" y="105156"/>
                  </a:cubicBezTo>
                  <a:lnTo>
                    <a:pt x="6187186" y="126746"/>
                  </a:lnTo>
                  <a:lnTo>
                    <a:pt x="6165469" y="162941"/>
                  </a:lnTo>
                  <a:lnTo>
                    <a:pt x="6186932" y="127000"/>
                  </a:lnTo>
                  <a:cubicBezTo>
                    <a:pt x="6199505" y="134493"/>
                    <a:pt x="6211824" y="142367"/>
                    <a:pt x="6223889" y="150495"/>
                  </a:cubicBezTo>
                  <a:lnTo>
                    <a:pt x="6259703" y="175768"/>
                  </a:lnTo>
                  <a:lnTo>
                    <a:pt x="6234557" y="209677"/>
                  </a:lnTo>
                  <a:lnTo>
                    <a:pt x="6259703" y="175768"/>
                  </a:lnTo>
                  <a:cubicBezTo>
                    <a:pt x="6271387" y="184404"/>
                    <a:pt x="6282944" y="193421"/>
                    <a:pt x="6294247" y="202692"/>
                  </a:cubicBezTo>
                  <a:lnTo>
                    <a:pt x="6267450" y="235331"/>
                  </a:lnTo>
                  <a:lnTo>
                    <a:pt x="6294247" y="202692"/>
                  </a:lnTo>
                  <a:cubicBezTo>
                    <a:pt x="6305550" y="211963"/>
                    <a:pt x="6316599" y="221488"/>
                    <a:pt x="6327394" y="231267"/>
                  </a:cubicBezTo>
                  <a:lnTo>
                    <a:pt x="6299200" y="262636"/>
                  </a:lnTo>
                  <a:lnTo>
                    <a:pt x="6327521" y="231394"/>
                  </a:lnTo>
                  <a:cubicBezTo>
                    <a:pt x="6338316" y="241173"/>
                    <a:pt x="6348984" y="251333"/>
                    <a:pt x="6359271" y="261620"/>
                  </a:cubicBezTo>
                  <a:lnTo>
                    <a:pt x="6329426" y="291465"/>
                  </a:lnTo>
                  <a:lnTo>
                    <a:pt x="6359271" y="261620"/>
                  </a:lnTo>
                  <a:cubicBezTo>
                    <a:pt x="6369558" y="271907"/>
                    <a:pt x="6379718" y="282575"/>
                    <a:pt x="6389497" y="293370"/>
                  </a:cubicBezTo>
                  <a:lnTo>
                    <a:pt x="6358128" y="321691"/>
                  </a:lnTo>
                  <a:lnTo>
                    <a:pt x="6389370" y="293370"/>
                  </a:lnTo>
                  <a:cubicBezTo>
                    <a:pt x="6399149" y="304165"/>
                    <a:pt x="6408801" y="315214"/>
                    <a:pt x="6418072" y="326644"/>
                  </a:cubicBezTo>
                  <a:lnTo>
                    <a:pt x="6385433" y="353441"/>
                  </a:lnTo>
                  <a:lnTo>
                    <a:pt x="6418072" y="326644"/>
                  </a:lnTo>
                  <a:cubicBezTo>
                    <a:pt x="6427343" y="337947"/>
                    <a:pt x="6436360" y="349504"/>
                    <a:pt x="6444997" y="361188"/>
                  </a:cubicBezTo>
                  <a:lnTo>
                    <a:pt x="6470269" y="397002"/>
                  </a:lnTo>
                  <a:lnTo>
                    <a:pt x="6435091" y="420497"/>
                  </a:lnTo>
                  <a:lnTo>
                    <a:pt x="6470269" y="397002"/>
                  </a:lnTo>
                  <a:cubicBezTo>
                    <a:pt x="6478398" y="409194"/>
                    <a:pt x="6486272" y="421513"/>
                    <a:pt x="6493764" y="434086"/>
                  </a:cubicBezTo>
                  <a:lnTo>
                    <a:pt x="6457442" y="455803"/>
                  </a:lnTo>
                  <a:lnTo>
                    <a:pt x="6493637" y="434086"/>
                  </a:lnTo>
                  <a:cubicBezTo>
                    <a:pt x="6501130" y="446659"/>
                    <a:pt x="6508369" y="459359"/>
                    <a:pt x="6515227" y="472186"/>
                  </a:cubicBezTo>
                  <a:lnTo>
                    <a:pt x="6478016" y="492125"/>
                  </a:lnTo>
                  <a:lnTo>
                    <a:pt x="6515227" y="472186"/>
                  </a:lnTo>
                  <a:cubicBezTo>
                    <a:pt x="6522085" y="485140"/>
                    <a:pt x="6528689" y="498094"/>
                    <a:pt x="6534912" y="511302"/>
                  </a:cubicBezTo>
                  <a:lnTo>
                    <a:pt x="6496685" y="529336"/>
                  </a:lnTo>
                  <a:lnTo>
                    <a:pt x="6534912" y="511302"/>
                  </a:lnTo>
                  <a:cubicBezTo>
                    <a:pt x="6541135" y="524510"/>
                    <a:pt x="6547104" y="537845"/>
                    <a:pt x="6552692" y="551434"/>
                  </a:cubicBezTo>
                  <a:lnTo>
                    <a:pt x="6513576" y="567563"/>
                  </a:lnTo>
                  <a:lnTo>
                    <a:pt x="6552565" y="551434"/>
                  </a:lnTo>
                  <a:cubicBezTo>
                    <a:pt x="6558153" y="564896"/>
                    <a:pt x="6563487" y="578612"/>
                    <a:pt x="6568313" y="592328"/>
                  </a:cubicBezTo>
                  <a:lnTo>
                    <a:pt x="6528562" y="606552"/>
                  </a:lnTo>
                  <a:lnTo>
                    <a:pt x="6568313" y="592328"/>
                  </a:lnTo>
                  <a:cubicBezTo>
                    <a:pt x="6573266" y="606171"/>
                    <a:pt x="6577838" y="620014"/>
                    <a:pt x="6582029" y="633984"/>
                  </a:cubicBezTo>
                  <a:lnTo>
                    <a:pt x="6541643" y="646303"/>
                  </a:lnTo>
                  <a:lnTo>
                    <a:pt x="6582029" y="633984"/>
                  </a:lnTo>
                  <a:cubicBezTo>
                    <a:pt x="6586348" y="647954"/>
                    <a:pt x="6590157" y="662051"/>
                    <a:pt x="6593713" y="676275"/>
                  </a:cubicBezTo>
                  <a:lnTo>
                    <a:pt x="6552692" y="686562"/>
                  </a:lnTo>
                  <a:lnTo>
                    <a:pt x="6593713" y="676275"/>
                  </a:lnTo>
                  <a:cubicBezTo>
                    <a:pt x="6597269" y="690499"/>
                    <a:pt x="6600444" y="704723"/>
                    <a:pt x="6603365" y="719074"/>
                  </a:cubicBezTo>
                  <a:lnTo>
                    <a:pt x="6610858" y="762254"/>
                  </a:lnTo>
                  <a:lnTo>
                    <a:pt x="6569076" y="768477"/>
                  </a:lnTo>
                  <a:lnTo>
                    <a:pt x="6610858" y="762254"/>
                  </a:lnTo>
                  <a:cubicBezTo>
                    <a:pt x="6613017" y="776732"/>
                    <a:pt x="6614795" y="791210"/>
                    <a:pt x="6616192" y="805815"/>
                  </a:cubicBezTo>
                  <a:lnTo>
                    <a:pt x="6574155" y="809879"/>
                  </a:lnTo>
                  <a:lnTo>
                    <a:pt x="6616192" y="805688"/>
                  </a:lnTo>
                  <a:cubicBezTo>
                    <a:pt x="6617589" y="820293"/>
                    <a:pt x="6618732" y="834771"/>
                    <a:pt x="6619494" y="849376"/>
                  </a:cubicBezTo>
                  <a:lnTo>
                    <a:pt x="6577330" y="851408"/>
                  </a:lnTo>
                  <a:lnTo>
                    <a:pt x="6619494" y="849376"/>
                  </a:lnTo>
                  <a:cubicBezTo>
                    <a:pt x="6620256" y="863981"/>
                    <a:pt x="6620511" y="878586"/>
                    <a:pt x="6620511" y="893191"/>
                  </a:cubicBezTo>
                  <a:lnTo>
                    <a:pt x="6578219" y="893191"/>
                  </a:lnTo>
                  <a:lnTo>
                    <a:pt x="6578219" y="850646"/>
                  </a:lnTo>
                  <a:lnTo>
                    <a:pt x="6620511" y="850646"/>
                  </a:lnTo>
                  <a:lnTo>
                    <a:pt x="6620511" y="892810"/>
                  </a:lnTo>
                  <a:cubicBezTo>
                    <a:pt x="6620511" y="907415"/>
                    <a:pt x="6620129" y="922020"/>
                    <a:pt x="6619494" y="936625"/>
                  </a:cubicBezTo>
                  <a:lnTo>
                    <a:pt x="6577330" y="934593"/>
                  </a:lnTo>
                  <a:lnTo>
                    <a:pt x="6619494" y="936625"/>
                  </a:lnTo>
                  <a:cubicBezTo>
                    <a:pt x="6618732" y="951230"/>
                    <a:pt x="6617716" y="965835"/>
                    <a:pt x="6616192" y="980313"/>
                  </a:cubicBezTo>
                  <a:lnTo>
                    <a:pt x="6574155" y="976122"/>
                  </a:lnTo>
                  <a:lnTo>
                    <a:pt x="6616192" y="980186"/>
                  </a:lnTo>
                  <a:cubicBezTo>
                    <a:pt x="6614795" y="994791"/>
                    <a:pt x="6613017" y="1009269"/>
                    <a:pt x="6610858" y="1023747"/>
                  </a:cubicBezTo>
                  <a:lnTo>
                    <a:pt x="6603365" y="1066927"/>
                  </a:lnTo>
                  <a:cubicBezTo>
                    <a:pt x="6600572" y="1081278"/>
                    <a:pt x="6597269" y="1095502"/>
                    <a:pt x="6593713" y="1109726"/>
                  </a:cubicBezTo>
                  <a:lnTo>
                    <a:pt x="6552692" y="1099439"/>
                  </a:lnTo>
                  <a:lnTo>
                    <a:pt x="6593713" y="1109726"/>
                  </a:lnTo>
                  <a:cubicBezTo>
                    <a:pt x="6590157" y="1123950"/>
                    <a:pt x="6586220" y="1138047"/>
                    <a:pt x="6582029" y="1152017"/>
                  </a:cubicBezTo>
                  <a:lnTo>
                    <a:pt x="6541643" y="1139698"/>
                  </a:lnTo>
                  <a:lnTo>
                    <a:pt x="6582029" y="1152017"/>
                  </a:lnTo>
                  <a:cubicBezTo>
                    <a:pt x="6577838" y="1165987"/>
                    <a:pt x="6573266" y="1179830"/>
                    <a:pt x="6568313" y="1193673"/>
                  </a:cubicBezTo>
                  <a:lnTo>
                    <a:pt x="6528562" y="1179449"/>
                  </a:lnTo>
                  <a:lnTo>
                    <a:pt x="6568313" y="1193673"/>
                  </a:lnTo>
                  <a:cubicBezTo>
                    <a:pt x="6563360" y="1207389"/>
                    <a:pt x="6558153" y="1221105"/>
                    <a:pt x="6552565" y="1234567"/>
                  </a:cubicBezTo>
                  <a:lnTo>
                    <a:pt x="6513576" y="1218311"/>
                  </a:lnTo>
                  <a:lnTo>
                    <a:pt x="6552692" y="1234440"/>
                  </a:lnTo>
                  <a:cubicBezTo>
                    <a:pt x="6547104" y="1247902"/>
                    <a:pt x="6541136" y="1261364"/>
                    <a:pt x="6534912" y="1274572"/>
                  </a:cubicBezTo>
                  <a:lnTo>
                    <a:pt x="6496685" y="1256538"/>
                  </a:lnTo>
                  <a:lnTo>
                    <a:pt x="6534912" y="1274572"/>
                  </a:lnTo>
                  <a:cubicBezTo>
                    <a:pt x="6528689" y="1287780"/>
                    <a:pt x="6522085" y="1300861"/>
                    <a:pt x="6515227" y="1313688"/>
                  </a:cubicBezTo>
                  <a:lnTo>
                    <a:pt x="6478016" y="1293749"/>
                  </a:lnTo>
                  <a:lnTo>
                    <a:pt x="6515227" y="1313688"/>
                  </a:lnTo>
                  <a:cubicBezTo>
                    <a:pt x="6508369" y="1326515"/>
                    <a:pt x="6501130" y="1339215"/>
                    <a:pt x="6493637" y="1351788"/>
                  </a:cubicBezTo>
                  <a:lnTo>
                    <a:pt x="6457442" y="1330071"/>
                  </a:lnTo>
                  <a:lnTo>
                    <a:pt x="6493764" y="1351788"/>
                  </a:lnTo>
                  <a:cubicBezTo>
                    <a:pt x="6486271" y="1364361"/>
                    <a:pt x="6478397" y="1376680"/>
                    <a:pt x="6470269" y="1388872"/>
                  </a:cubicBezTo>
                  <a:lnTo>
                    <a:pt x="6435091" y="1365377"/>
                  </a:lnTo>
                  <a:lnTo>
                    <a:pt x="6470269" y="1388872"/>
                  </a:lnTo>
                  <a:cubicBezTo>
                    <a:pt x="6462141" y="1401064"/>
                    <a:pt x="6453760" y="1413002"/>
                    <a:pt x="6444997" y="1424686"/>
                  </a:cubicBezTo>
                  <a:lnTo>
                    <a:pt x="6418073" y="1459230"/>
                  </a:lnTo>
                  <a:lnTo>
                    <a:pt x="6385433" y="1432433"/>
                  </a:lnTo>
                  <a:lnTo>
                    <a:pt x="6418073" y="1459230"/>
                  </a:lnTo>
                  <a:cubicBezTo>
                    <a:pt x="6408801" y="1470533"/>
                    <a:pt x="6399276" y="1481582"/>
                    <a:pt x="6389370" y="1492504"/>
                  </a:cubicBezTo>
                  <a:lnTo>
                    <a:pt x="6358129" y="1464056"/>
                  </a:lnTo>
                  <a:lnTo>
                    <a:pt x="6389498" y="1492504"/>
                  </a:lnTo>
                  <a:cubicBezTo>
                    <a:pt x="6379719" y="1503299"/>
                    <a:pt x="6369686" y="1513840"/>
                    <a:pt x="6359272" y="1524254"/>
                  </a:cubicBezTo>
                  <a:lnTo>
                    <a:pt x="6327522" y="1554480"/>
                  </a:lnTo>
                  <a:cubicBezTo>
                    <a:pt x="6316726" y="1564259"/>
                    <a:pt x="6305678" y="1573784"/>
                    <a:pt x="6294375" y="1583055"/>
                  </a:cubicBezTo>
                  <a:lnTo>
                    <a:pt x="6267578" y="1550416"/>
                  </a:lnTo>
                  <a:lnTo>
                    <a:pt x="6294375" y="1583055"/>
                  </a:lnTo>
                  <a:cubicBezTo>
                    <a:pt x="6283072" y="1592326"/>
                    <a:pt x="6271515" y="1601343"/>
                    <a:pt x="6259704" y="1610106"/>
                  </a:cubicBezTo>
                  <a:lnTo>
                    <a:pt x="6234557" y="1576070"/>
                  </a:lnTo>
                  <a:lnTo>
                    <a:pt x="6259704" y="1609979"/>
                  </a:lnTo>
                  <a:cubicBezTo>
                    <a:pt x="6248019" y="1618742"/>
                    <a:pt x="6235955" y="1627124"/>
                    <a:pt x="6223889" y="1635252"/>
                  </a:cubicBezTo>
                  <a:lnTo>
                    <a:pt x="6186932" y="1658747"/>
                  </a:lnTo>
                  <a:cubicBezTo>
                    <a:pt x="6174360" y="1666240"/>
                    <a:pt x="6161660" y="1673479"/>
                    <a:pt x="6148832" y="1680337"/>
                  </a:cubicBezTo>
                  <a:lnTo>
                    <a:pt x="6109717" y="1700022"/>
                  </a:lnTo>
                  <a:lnTo>
                    <a:pt x="6091682" y="1661795"/>
                  </a:lnTo>
                  <a:lnTo>
                    <a:pt x="6109717" y="1700022"/>
                  </a:lnTo>
                  <a:cubicBezTo>
                    <a:pt x="6096508" y="1706245"/>
                    <a:pt x="6083174" y="1712214"/>
                    <a:pt x="6069585" y="1717802"/>
                  </a:cubicBezTo>
                  <a:lnTo>
                    <a:pt x="6053456" y="1678813"/>
                  </a:lnTo>
                  <a:lnTo>
                    <a:pt x="6069585" y="1717802"/>
                  </a:lnTo>
                  <a:cubicBezTo>
                    <a:pt x="6055995" y="1723390"/>
                    <a:pt x="6042406" y="1728724"/>
                    <a:pt x="6028691" y="1733550"/>
                  </a:cubicBezTo>
                  <a:lnTo>
                    <a:pt x="5987035" y="1747266"/>
                  </a:lnTo>
                  <a:cubicBezTo>
                    <a:pt x="5973064" y="1751457"/>
                    <a:pt x="5958968" y="1755394"/>
                    <a:pt x="5944870" y="1758950"/>
                  </a:cubicBezTo>
                  <a:lnTo>
                    <a:pt x="5902072" y="1768602"/>
                  </a:lnTo>
                  <a:cubicBezTo>
                    <a:pt x="5887720" y="1771396"/>
                    <a:pt x="5873369" y="1773936"/>
                    <a:pt x="5858892" y="1776095"/>
                  </a:cubicBezTo>
                  <a:lnTo>
                    <a:pt x="5852669" y="1734312"/>
                  </a:lnTo>
                  <a:lnTo>
                    <a:pt x="5858892" y="1776095"/>
                  </a:lnTo>
                  <a:cubicBezTo>
                    <a:pt x="5844413" y="1778254"/>
                    <a:pt x="5829936" y="1780032"/>
                    <a:pt x="5815331" y="1781429"/>
                  </a:cubicBezTo>
                  <a:lnTo>
                    <a:pt x="5811267" y="1739392"/>
                  </a:lnTo>
                  <a:lnTo>
                    <a:pt x="5815457" y="1781429"/>
                  </a:lnTo>
                  <a:cubicBezTo>
                    <a:pt x="5800853" y="1782826"/>
                    <a:pt x="5786374" y="1783969"/>
                    <a:pt x="5771769" y="1784604"/>
                  </a:cubicBezTo>
                  <a:lnTo>
                    <a:pt x="5727954" y="1785747"/>
                  </a:lnTo>
                  <a:lnTo>
                    <a:pt x="892810" y="1785747"/>
                  </a:lnTo>
                  <a:lnTo>
                    <a:pt x="848995" y="1784604"/>
                  </a:lnTo>
                  <a:cubicBezTo>
                    <a:pt x="834390" y="1783842"/>
                    <a:pt x="819912" y="1782826"/>
                    <a:pt x="805307" y="1781429"/>
                  </a:cubicBezTo>
                  <a:lnTo>
                    <a:pt x="809498" y="1739392"/>
                  </a:lnTo>
                  <a:lnTo>
                    <a:pt x="805434" y="1781429"/>
                  </a:lnTo>
                  <a:cubicBezTo>
                    <a:pt x="790829" y="1780032"/>
                    <a:pt x="776351" y="1778254"/>
                    <a:pt x="761873" y="1776095"/>
                  </a:cubicBezTo>
                  <a:lnTo>
                    <a:pt x="768096" y="1734312"/>
                  </a:lnTo>
                  <a:lnTo>
                    <a:pt x="761873" y="1776095"/>
                  </a:lnTo>
                  <a:cubicBezTo>
                    <a:pt x="747395" y="1773936"/>
                    <a:pt x="733044" y="1771396"/>
                    <a:pt x="718693" y="1768602"/>
                  </a:cubicBezTo>
                  <a:lnTo>
                    <a:pt x="726948" y="1727200"/>
                  </a:lnTo>
                  <a:lnTo>
                    <a:pt x="718693" y="1768602"/>
                  </a:lnTo>
                  <a:cubicBezTo>
                    <a:pt x="704342" y="1765681"/>
                    <a:pt x="690118" y="1762506"/>
                    <a:pt x="675894" y="1758950"/>
                  </a:cubicBezTo>
                  <a:lnTo>
                    <a:pt x="633603" y="1747266"/>
                  </a:lnTo>
                  <a:cubicBezTo>
                    <a:pt x="619633" y="1743075"/>
                    <a:pt x="605790" y="1738503"/>
                    <a:pt x="591947" y="1733550"/>
                  </a:cubicBezTo>
                  <a:lnTo>
                    <a:pt x="551053" y="1717802"/>
                  </a:lnTo>
                  <a:lnTo>
                    <a:pt x="567182" y="1678813"/>
                  </a:lnTo>
                  <a:lnTo>
                    <a:pt x="551053" y="1717802"/>
                  </a:lnTo>
                  <a:cubicBezTo>
                    <a:pt x="537591" y="1712214"/>
                    <a:pt x="524129" y="1706245"/>
                    <a:pt x="510921" y="1700022"/>
                  </a:cubicBezTo>
                  <a:lnTo>
                    <a:pt x="528955" y="1661795"/>
                  </a:lnTo>
                  <a:lnTo>
                    <a:pt x="510921" y="1700022"/>
                  </a:lnTo>
                  <a:cubicBezTo>
                    <a:pt x="497713" y="1693799"/>
                    <a:pt x="484632" y="1687195"/>
                    <a:pt x="471805" y="1680337"/>
                  </a:cubicBezTo>
                  <a:lnTo>
                    <a:pt x="433578" y="1658747"/>
                  </a:lnTo>
                  <a:lnTo>
                    <a:pt x="455295" y="1622552"/>
                  </a:lnTo>
                  <a:lnTo>
                    <a:pt x="433578" y="1658747"/>
                  </a:lnTo>
                  <a:cubicBezTo>
                    <a:pt x="421005" y="1651254"/>
                    <a:pt x="408686" y="1643380"/>
                    <a:pt x="396621" y="1635252"/>
                  </a:cubicBezTo>
                  <a:lnTo>
                    <a:pt x="420116" y="1600073"/>
                  </a:lnTo>
                  <a:lnTo>
                    <a:pt x="396621" y="1635252"/>
                  </a:lnTo>
                  <a:cubicBezTo>
                    <a:pt x="384429" y="1627124"/>
                    <a:pt x="372491" y="1618742"/>
                    <a:pt x="360807" y="1609979"/>
                  </a:cubicBezTo>
                  <a:lnTo>
                    <a:pt x="385953" y="1576070"/>
                  </a:lnTo>
                  <a:lnTo>
                    <a:pt x="360807" y="1610106"/>
                  </a:lnTo>
                  <a:cubicBezTo>
                    <a:pt x="348996" y="1601343"/>
                    <a:pt x="337439" y="1592326"/>
                    <a:pt x="326263" y="1583182"/>
                  </a:cubicBezTo>
                  <a:lnTo>
                    <a:pt x="353060" y="1550543"/>
                  </a:lnTo>
                  <a:lnTo>
                    <a:pt x="326263" y="1583182"/>
                  </a:lnTo>
                  <a:cubicBezTo>
                    <a:pt x="314960" y="1573911"/>
                    <a:pt x="303911" y="1564386"/>
                    <a:pt x="293116" y="1554607"/>
                  </a:cubicBezTo>
                  <a:lnTo>
                    <a:pt x="261366" y="1524381"/>
                  </a:lnTo>
                  <a:cubicBezTo>
                    <a:pt x="251079" y="1514094"/>
                    <a:pt x="240919" y="1503426"/>
                    <a:pt x="231140" y="1492631"/>
                  </a:cubicBezTo>
                  <a:lnTo>
                    <a:pt x="262509" y="1464183"/>
                  </a:lnTo>
                  <a:lnTo>
                    <a:pt x="231267" y="1492631"/>
                  </a:lnTo>
                  <a:cubicBezTo>
                    <a:pt x="221488" y="1481836"/>
                    <a:pt x="211836" y="1470787"/>
                    <a:pt x="202692" y="1459484"/>
                  </a:cubicBezTo>
                  <a:lnTo>
                    <a:pt x="175768" y="1424940"/>
                  </a:lnTo>
                  <a:cubicBezTo>
                    <a:pt x="167005" y="1413256"/>
                    <a:pt x="158623" y="1401191"/>
                    <a:pt x="150495" y="1389126"/>
                  </a:cubicBezTo>
                  <a:lnTo>
                    <a:pt x="185674" y="1365631"/>
                  </a:lnTo>
                  <a:lnTo>
                    <a:pt x="150495" y="1389126"/>
                  </a:lnTo>
                  <a:cubicBezTo>
                    <a:pt x="142367" y="1376934"/>
                    <a:pt x="134620" y="1364615"/>
                    <a:pt x="127000" y="1352169"/>
                  </a:cubicBezTo>
                  <a:lnTo>
                    <a:pt x="105410" y="1314069"/>
                  </a:lnTo>
                  <a:cubicBezTo>
                    <a:pt x="98552" y="1301115"/>
                    <a:pt x="91948" y="1288161"/>
                    <a:pt x="85725" y="1274953"/>
                  </a:cubicBezTo>
                  <a:lnTo>
                    <a:pt x="123952" y="1256919"/>
                  </a:lnTo>
                  <a:lnTo>
                    <a:pt x="85725" y="1274953"/>
                  </a:lnTo>
                  <a:cubicBezTo>
                    <a:pt x="79502" y="1261745"/>
                    <a:pt x="73533" y="1248410"/>
                    <a:pt x="67945" y="1234821"/>
                  </a:cubicBezTo>
                  <a:lnTo>
                    <a:pt x="106934" y="1218692"/>
                  </a:lnTo>
                  <a:lnTo>
                    <a:pt x="67945" y="1234948"/>
                  </a:lnTo>
                  <a:cubicBezTo>
                    <a:pt x="62357" y="1221486"/>
                    <a:pt x="57023" y="1207770"/>
                    <a:pt x="52197" y="1194054"/>
                  </a:cubicBezTo>
                  <a:lnTo>
                    <a:pt x="91948" y="1179830"/>
                  </a:lnTo>
                  <a:lnTo>
                    <a:pt x="52197" y="1194054"/>
                  </a:lnTo>
                  <a:cubicBezTo>
                    <a:pt x="47244" y="1180211"/>
                    <a:pt x="42672" y="1166368"/>
                    <a:pt x="38481" y="1152398"/>
                  </a:cubicBezTo>
                  <a:lnTo>
                    <a:pt x="78867" y="1140079"/>
                  </a:lnTo>
                  <a:lnTo>
                    <a:pt x="38481" y="1152398"/>
                  </a:lnTo>
                  <a:cubicBezTo>
                    <a:pt x="34163" y="1138428"/>
                    <a:pt x="30353" y="1124331"/>
                    <a:pt x="26797" y="1110107"/>
                  </a:cubicBezTo>
                  <a:lnTo>
                    <a:pt x="67818" y="1099820"/>
                  </a:lnTo>
                  <a:lnTo>
                    <a:pt x="26797" y="1110107"/>
                  </a:lnTo>
                  <a:cubicBezTo>
                    <a:pt x="23241" y="1096010"/>
                    <a:pt x="20066" y="1081659"/>
                    <a:pt x="17145" y="1067308"/>
                  </a:cubicBezTo>
                  <a:lnTo>
                    <a:pt x="58547" y="1059053"/>
                  </a:lnTo>
                  <a:lnTo>
                    <a:pt x="17145" y="1067308"/>
                  </a:lnTo>
                  <a:cubicBezTo>
                    <a:pt x="14351" y="1052957"/>
                    <a:pt x="11811" y="1038606"/>
                    <a:pt x="9652" y="1024128"/>
                  </a:cubicBezTo>
                  <a:lnTo>
                    <a:pt x="51435" y="1017905"/>
                  </a:lnTo>
                  <a:lnTo>
                    <a:pt x="9652" y="1024128"/>
                  </a:lnTo>
                  <a:cubicBezTo>
                    <a:pt x="7493" y="1009650"/>
                    <a:pt x="5715" y="995172"/>
                    <a:pt x="4318" y="980694"/>
                  </a:cubicBezTo>
                  <a:lnTo>
                    <a:pt x="1143" y="937006"/>
                  </a:lnTo>
                  <a:cubicBezTo>
                    <a:pt x="381" y="922020"/>
                    <a:pt x="0" y="907415"/>
                    <a:pt x="0" y="892810"/>
                  </a:cubicBezTo>
                  <a:lnTo>
                    <a:pt x="0" y="850646"/>
                  </a:lnTo>
                  <a:lnTo>
                    <a:pt x="42291" y="850646"/>
                  </a:lnTo>
                  <a:lnTo>
                    <a:pt x="42291" y="892810"/>
                  </a:lnTo>
                  <a:lnTo>
                    <a:pt x="0" y="892810"/>
                  </a:lnTo>
                  <a:cubicBezTo>
                    <a:pt x="0" y="878205"/>
                    <a:pt x="381" y="863600"/>
                    <a:pt x="1016" y="848995"/>
                  </a:cubicBezTo>
                  <a:lnTo>
                    <a:pt x="4191" y="805307"/>
                  </a:lnTo>
                  <a:cubicBezTo>
                    <a:pt x="5588" y="790829"/>
                    <a:pt x="7366" y="776351"/>
                    <a:pt x="9525" y="761873"/>
                  </a:cubicBezTo>
                  <a:lnTo>
                    <a:pt x="51308" y="768096"/>
                  </a:lnTo>
                  <a:lnTo>
                    <a:pt x="9525" y="761873"/>
                  </a:lnTo>
                  <a:cubicBezTo>
                    <a:pt x="11684" y="747395"/>
                    <a:pt x="14224" y="733044"/>
                    <a:pt x="17018" y="718693"/>
                  </a:cubicBezTo>
                  <a:lnTo>
                    <a:pt x="58420" y="726948"/>
                  </a:lnTo>
                  <a:lnTo>
                    <a:pt x="17018" y="718693"/>
                  </a:lnTo>
                  <a:cubicBezTo>
                    <a:pt x="19812" y="704342"/>
                    <a:pt x="23114" y="690118"/>
                    <a:pt x="26670" y="675894"/>
                  </a:cubicBezTo>
                  <a:lnTo>
                    <a:pt x="67691" y="686181"/>
                  </a:lnTo>
                  <a:lnTo>
                    <a:pt x="26670" y="675894"/>
                  </a:lnTo>
                  <a:cubicBezTo>
                    <a:pt x="30226" y="661670"/>
                    <a:pt x="34163" y="647573"/>
                    <a:pt x="38354" y="633603"/>
                  </a:cubicBezTo>
                  <a:lnTo>
                    <a:pt x="78740" y="645922"/>
                  </a:lnTo>
                  <a:lnTo>
                    <a:pt x="38354" y="633603"/>
                  </a:lnTo>
                  <a:cubicBezTo>
                    <a:pt x="42545" y="619633"/>
                    <a:pt x="47117" y="605790"/>
                    <a:pt x="52070" y="591947"/>
                  </a:cubicBezTo>
                  <a:lnTo>
                    <a:pt x="91821" y="606171"/>
                  </a:lnTo>
                  <a:lnTo>
                    <a:pt x="52070" y="591947"/>
                  </a:lnTo>
                  <a:cubicBezTo>
                    <a:pt x="57023" y="578231"/>
                    <a:pt x="62230" y="564515"/>
                    <a:pt x="67818" y="551053"/>
                  </a:cubicBezTo>
                  <a:lnTo>
                    <a:pt x="106807" y="567182"/>
                  </a:lnTo>
                  <a:lnTo>
                    <a:pt x="67818" y="551053"/>
                  </a:lnTo>
                  <a:cubicBezTo>
                    <a:pt x="73406" y="537591"/>
                    <a:pt x="79375" y="524129"/>
                    <a:pt x="85598" y="510921"/>
                  </a:cubicBezTo>
                  <a:lnTo>
                    <a:pt x="123825" y="528955"/>
                  </a:lnTo>
                  <a:lnTo>
                    <a:pt x="85598" y="510921"/>
                  </a:lnTo>
                  <a:cubicBezTo>
                    <a:pt x="91821" y="497713"/>
                    <a:pt x="98425" y="484632"/>
                    <a:pt x="105283" y="471805"/>
                  </a:cubicBezTo>
                  <a:lnTo>
                    <a:pt x="126873" y="433705"/>
                  </a:lnTo>
                  <a:cubicBezTo>
                    <a:pt x="134366" y="421259"/>
                    <a:pt x="142240" y="408813"/>
                    <a:pt x="150368" y="396748"/>
                  </a:cubicBezTo>
                  <a:lnTo>
                    <a:pt x="185547" y="420243"/>
                  </a:lnTo>
                  <a:lnTo>
                    <a:pt x="150368" y="396748"/>
                  </a:lnTo>
                  <a:cubicBezTo>
                    <a:pt x="158496" y="384556"/>
                    <a:pt x="166878" y="372618"/>
                    <a:pt x="175641" y="360934"/>
                  </a:cubicBezTo>
                  <a:lnTo>
                    <a:pt x="202565" y="326390"/>
                  </a:lnTo>
                  <a:cubicBezTo>
                    <a:pt x="211836" y="315087"/>
                    <a:pt x="221361" y="304038"/>
                    <a:pt x="231140" y="293243"/>
                  </a:cubicBezTo>
                  <a:lnTo>
                    <a:pt x="262509" y="321564"/>
                  </a:lnTo>
                  <a:lnTo>
                    <a:pt x="231140" y="293243"/>
                  </a:lnTo>
                  <a:cubicBezTo>
                    <a:pt x="240919" y="282448"/>
                    <a:pt x="251079" y="271907"/>
                    <a:pt x="261366" y="261493"/>
                  </a:cubicBezTo>
                  <a:lnTo>
                    <a:pt x="293116" y="231267"/>
                  </a:lnTo>
                  <a:cubicBezTo>
                    <a:pt x="303911" y="221488"/>
                    <a:pt x="314960" y="211836"/>
                    <a:pt x="326263" y="202692"/>
                  </a:cubicBezTo>
                  <a:lnTo>
                    <a:pt x="353060" y="235331"/>
                  </a:lnTo>
                  <a:lnTo>
                    <a:pt x="326263" y="202692"/>
                  </a:lnTo>
                  <a:cubicBezTo>
                    <a:pt x="337566" y="193421"/>
                    <a:pt x="349123" y="184404"/>
                    <a:pt x="360807" y="175768"/>
                  </a:cubicBezTo>
                  <a:lnTo>
                    <a:pt x="385953" y="209677"/>
                  </a:lnTo>
                  <a:lnTo>
                    <a:pt x="360807" y="175768"/>
                  </a:lnTo>
                  <a:cubicBezTo>
                    <a:pt x="372491" y="167005"/>
                    <a:pt x="384556" y="158623"/>
                    <a:pt x="396621" y="150495"/>
                  </a:cubicBezTo>
                  <a:lnTo>
                    <a:pt x="420116" y="185674"/>
                  </a:lnTo>
                  <a:lnTo>
                    <a:pt x="396621" y="150495"/>
                  </a:lnTo>
                  <a:cubicBezTo>
                    <a:pt x="408813" y="142367"/>
                    <a:pt x="421132" y="134493"/>
                    <a:pt x="433705" y="127000"/>
                  </a:cubicBezTo>
                  <a:lnTo>
                    <a:pt x="455422" y="163322"/>
                  </a:lnTo>
                  <a:lnTo>
                    <a:pt x="433832" y="127000"/>
                  </a:lnTo>
                  <a:cubicBezTo>
                    <a:pt x="446405" y="119507"/>
                    <a:pt x="459105" y="112268"/>
                    <a:pt x="471932" y="105410"/>
                  </a:cubicBezTo>
                  <a:lnTo>
                    <a:pt x="511048" y="85725"/>
                  </a:lnTo>
                  <a:cubicBezTo>
                    <a:pt x="524256" y="79502"/>
                    <a:pt x="537591" y="73533"/>
                    <a:pt x="551053" y="67945"/>
                  </a:cubicBezTo>
                  <a:lnTo>
                    <a:pt x="591947" y="52197"/>
                  </a:lnTo>
                  <a:lnTo>
                    <a:pt x="606171" y="91948"/>
                  </a:lnTo>
                  <a:lnTo>
                    <a:pt x="591947" y="52197"/>
                  </a:lnTo>
                  <a:cubicBezTo>
                    <a:pt x="605663" y="47244"/>
                    <a:pt x="619506" y="42672"/>
                    <a:pt x="633603" y="38481"/>
                  </a:cubicBezTo>
                  <a:lnTo>
                    <a:pt x="645922" y="78867"/>
                  </a:lnTo>
                  <a:lnTo>
                    <a:pt x="633603" y="38481"/>
                  </a:lnTo>
                  <a:cubicBezTo>
                    <a:pt x="647573" y="34290"/>
                    <a:pt x="661670" y="30353"/>
                    <a:pt x="675894" y="26797"/>
                  </a:cubicBezTo>
                  <a:lnTo>
                    <a:pt x="718693" y="17272"/>
                  </a:lnTo>
                  <a:cubicBezTo>
                    <a:pt x="733044" y="14351"/>
                    <a:pt x="747395" y="11938"/>
                    <a:pt x="761873" y="9779"/>
                  </a:cubicBezTo>
                  <a:lnTo>
                    <a:pt x="768096" y="51562"/>
                  </a:lnTo>
                  <a:lnTo>
                    <a:pt x="761873" y="9779"/>
                  </a:lnTo>
                  <a:cubicBezTo>
                    <a:pt x="776351" y="7620"/>
                    <a:pt x="790829" y="5842"/>
                    <a:pt x="805434" y="4445"/>
                  </a:cubicBezTo>
                  <a:lnTo>
                    <a:pt x="809498" y="46482"/>
                  </a:lnTo>
                  <a:lnTo>
                    <a:pt x="805307" y="4445"/>
                  </a:lnTo>
                  <a:cubicBezTo>
                    <a:pt x="819912" y="3048"/>
                    <a:pt x="834390" y="1905"/>
                    <a:pt x="849122" y="1270"/>
                  </a:cubicBezTo>
                  <a:lnTo>
                    <a:pt x="851154" y="43434"/>
                  </a:lnTo>
                  <a:lnTo>
                    <a:pt x="849122" y="1270"/>
                  </a:lnTo>
                  <a:cubicBezTo>
                    <a:pt x="863600" y="381"/>
                    <a:pt x="878205" y="0"/>
                    <a:pt x="892810" y="0"/>
                  </a:cubicBezTo>
                  <a:lnTo>
                    <a:pt x="892810" y="42291"/>
                  </a:lnTo>
                  <a:lnTo>
                    <a:pt x="892810" y="0"/>
                  </a:lnTo>
                  <a:moveTo>
                    <a:pt x="892810" y="84455"/>
                  </a:moveTo>
                  <a:lnTo>
                    <a:pt x="853186" y="85471"/>
                  </a:lnTo>
                  <a:cubicBezTo>
                    <a:pt x="839978" y="86106"/>
                    <a:pt x="826770" y="87122"/>
                    <a:pt x="813689" y="88392"/>
                  </a:cubicBezTo>
                  <a:lnTo>
                    <a:pt x="774319" y="93218"/>
                  </a:lnTo>
                  <a:cubicBezTo>
                    <a:pt x="761238" y="95123"/>
                    <a:pt x="748157" y="97409"/>
                    <a:pt x="735203" y="99949"/>
                  </a:cubicBezTo>
                  <a:lnTo>
                    <a:pt x="726948" y="58547"/>
                  </a:lnTo>
                  <a:lnTo>
                    <a:pt x="735203" y="99949"/>
                  </a:lnTo>
                  <a:cubicBezTo>
                    <a:pt x="722249" y="102489"/>
                    <a:pt x="709295" y="105410"/>
                    <a:pt x="696468" y="108585"/>
                  </a:cubicBezTo>
                  <a:lnTo>
                    <a:pt x="686181" y="67564"/>
                  </a:lnTo>
                  <a:lnTo>
                    <a:pt x="696468" y="108585"/>
                  </a:lnTo>
                  <a:cubicBezTo>
                    <a:pt x="683641" y="111760"/>
                    <a:pt x="670941" y="115316"/>
                    <a:pt x="658241" y="119126"/>
                  </a:cubicBezTo>
                  <a:lnTo>
                    <a:pt x="620522" y="131572"/>
                  </a:lnTo>
                  <a:cubicBezTo>
                    <a:pt x="608076" y="136017"/>
                    <a:pt x="595757" y="140843"/>
                    <a:pt x="583565" y="145796"/>
                  </a:cubicBezTo>
                  <a:lnTo>
                    <a:pt x="567436" y="106807"/>
                  </a:lnTo>
                  <a:lnTo>
                    <a:pt x="583565" y="145796"/>
                  </a:lnTo>
                  <a:cubicBezTo>
                    <a:pt x="571373" y="150876"/>
                    <a:pt x="559181" y="156210"/>
                    <a:pt x="547243" y="161925"/>
                  </a:cubicBezTo>
                  <a:lnTo>
                    <a:pt x="529209" y="123698"/>
                  </a:lnTo>
                  <a:lnTo>
                    <a:pt x="547243" y="161925"/>
                  </a:lnTo>
                  <a:cubicBezTo>
                    <a:pt x="535305" y="167640"/>
                    <a:pt x="523494" y="173609"/>
                    <a:pt x="511810" y="179832"/>
                  </a:cubicBezTo>
                  <a:lnTo>
                    <a:pt x="491871" y="142494"/>
                  </a:lnTo>
                  <a:lnTo>
                    <a:pt x="511810" y="179705"/>
                  </a:lnTo>
                  <a:cubicBezTo>
                    <a:pt x="500126" y="185928"/>
                    <a:pt x="488696" y="192405"/>
                    <a:pt x="477266" y="199263"/>
                  </a:cubicBezTo>
                  <a:lnTo>
                    <a:pt x="443738" y="220472"/>
                  </a:lnTo>
                  <a:cubicBezTo>
                    <a:pt x="432689" y="227838"/>
                    <a:pt x="421894" y="235458"/>
                    <a:pt x="411353" y="243332"/>
                  </a:cubicBezTo>
                  <a:lnTo>
                    <a:pt x="379984" y="267970"/>
                  </a:lnTo>
                  <a:cubicBezTo>
                    <a:pt x="369824" y="276352"/>
                    <a:pt x="359791" y="284988"/>
                    <a:pt x="349885" y="293878"/>
                  </a:cubicBezTo>
                  <a:lnTo>
                    <a:pt x="321437" y="262509"/>
                  </a:lnTo>
                  <a:lnTo>
                    <a:pt x="349885" y="293878"/>
                  </a:lnTo>
                  <a:cubicBezTo>
                    <a:pt x="340106" y="302768"/>
                    <a:pt x="330454" y="311912"/>
                    <a:pt x="321183" y="321183"/>
                  </a:cubicBezTo>
                  <a:lnTo>
                    <a:pt x="291338" y="291338"/>
                  </a:lnTo>
                  <a:lnTo>
                    <a:pt x="321310" y="321310"/>
                  </a:lnTo>
                  <a:cubicBezTo>
                    <a:pt x="311912" y="330708"/>
                    <a:pt x="302895" y="340233"/>
                    <a:pt x="294005" y="350012"/>
                  </a:cubicBezTo>
                  <a:lnTo>
                    <a:pt x="267970" y="380111"/>
                  </a:lnTo>
                  <a:lnTo>
                    <a:pt x="235331" y="353314"/>
                  </a:lnTo>
                  <a:lnTo>
                    <a:pt x="267970" y="380111"/>
                  </a:lnTo>
                  <a:cubicBezTo>
                    <a:pt x="259588" y="390398"/>
                    <a:pt x="251460" y="400812"/>
                    <a:pt x="243586" y="411353"/>
                  </a:cubicBezTo>
                  <a:lnTo>
                    <a:pt x="209677" y="386207"/>
                  </a:lnTo>
                  <a:lnTo>
                    <a:pt x="243586" y="411353"/>
                  </a:lnTo>
                  <a:cubicBezTo>
                    <a:pt x="235712" y="422021"/>
                    <a:pt x="228092" y="432816"/>
                    <a:pt x="220726" y="443738"/>
                  </a:cubicBezTo>
                  <a:lnTo>
                    <a:pt x="199517" y="477266"/>
                  </a:lnTo>
                  <a:lnTo>
                    <a:pt x="163322" y="455549"/>
                  </a:lnTo>
                  <a:lnTo>
                    <a:pt x="199644" y="477266"/>
                  </a:lnTo>
                  <a:cubicBezTo>
                    <a:pt x="192786" y="488569"/>
                    <a:pt x="186309" y="500126"/>
                    <a:pt x="180086" y="511810"/>
                  </a:cubicBezTo>
                  <a:lnTo>
                    <a:pt x="142875" y="491871"/>
                  </a:lnTo>
                  <a:lnTo>
                    <a:pt x="180086" y="511810"/>
                  </a:lnTo>
                  <a:cubicBezTo>
                    <a:pt x="173863" y="523494"/>
                    <a:pt x="167894" y="535305"/>
                    <a:pt x="162306" y="547243"/>
                  </a:cubicBezTo>
                  <a:lnTo>
                    <a:pt x="146050" y="583565"/>
                  </a:lnTo>
                  <a:cubicBezTo>
                    <a:pt x="140970" y="595757"/>
                    <a:pt x="136271" y="608076"/>
                    <a:pt x="131826" y="620522"/>
                  </a:cubicBezTo>
                  <a:lnTo>
                    <a:pt x="119380" y="658241"/>
                  </a:lnTo>
                  <a:cubicBezTo>
                    <a:pt x="115570" y="670941"/>
                    <a:pt x="112014" y="683641"/>
                    <a:pt x="108839" y="696468"/>
                  </a:cubicBezTo>
                  <a:lnTo>
                    <a:pt x="100203" y="735203"/>
                  </a:lnTo>
                  <a:cubicBezTo>
                    <a:pt x="97663" y="748157"/>
                    <a:pt x="95377" y="761238"/>
                    <a:pt x="93472" y="774192"/>
                  </a:cubicBezTo>
                  <a:lnTo>
                    <a:pt x="88646" y="813689"/>
                  </a:lnTo>
                  <a:lnTo>
                    <a:pt x="46609" y="809498"/>
                  </a:lnTo>
                  <a:lnTo>
                    <a:pt x="88646" y="813562"/>
                  </a:lnTo>
                  <a:cubicBezTo>
                    <a:pt x="87376" y="826770"/>
                    <a:pt x="86360" y="839978"/>
                    <a:pt x="85725" y="853186"/>
                  </a:cubicBezTo>
                  <a:lnTo>
                    <a:pt x="43561" y="851154"/>
                  </a:lnTo>
                  <a:lnTo>
                    <a:pt x="85725" y="853186"/>
                  </a:lnTo>
                  <a:cubicBezTo>
                    <a:pt x="85090" y="866394"/>
                    <a:pt x="84709" y="879602"/>
                    <a:pt x="84709" y="892810"/>
                  </a:cubicBezTo>
                  <a:lnTo>
                    <a:pt x="84709" y="935101"/>
                  </a:lnTo>
                  <a:lnTo>
                    <a:pt x="42291" y="935101"/>
                  </a:lnTo>
                  <a:lnTo>
                    <a:pt x="42291" y="892810"/>
                  </a:lnTo>
                  <a:lnTo>
                    <a:pt x="84582" y="892810"/>
                  </a:lnTo>
                  <a:cubicBezTo>
                    <a:pt x="84582" y="906018"/>
                    <a:pt x="84836" y="919226"/>
                    <a:pt x="85598" y="932561"/>
                  </a:cubicBezTo>
                  <a:lnTo>
                    <a:pt x="43434" y="934593"/>
                  </a:lnTo>
                  <a:lnTo>
                    <a:pt x="85598" y="932561"/>
                  </a:lnTo>
                  <a:cubicBezTo>
                    <a:pt x="86233" y="945769"/>
                    <a:pt x="87249" y="958977"/>
                    <a:pt x="88519" y="972185"/>
                  </a:cubicBezTo>
                  <a:lnTo>
                    <a:pt x="46482" y="976249"/>
                  </a:lnTo>
                  <a:lnTo>
                    <a:pt x="88519" y="972058"/>
                  </a:lnTo>
                  <a:cubicBezTo>
                    <a:pt x="89789" y="985266"/>
                    <a:pt x="91440" y="998347"/>
                    <a:pt x="93345" y="1011428"/>
                  </a:cubicBezTo>
                  <a:lnTo>
                    <a:pt x="100203" y="1050544"/>
                  </a:lnTo>
                  <a:cubicBezTo>
                    <a:pt x="102743" y="1063498"/>
                    <a:pt x="105664" y="1076325"/>
                    <a:pt x="108839" y="1089279"/>
                  </a:cubicBezTo>
                  <a:lnTo>
                    <a:pt x="119380" y="1127506"/>
                  </a:lnTo>
                  <a:cubicBezTo>
                    <a:pt x="123190" y="1140206"/>
                    <a:pt x="127381" y="1152779"/>
                    <a:pt x="131826" y="1165098"/>
                  </a:cubicBezTo>
                  <a:lnTo>
                    <a:pt x="146177" y="1202182"/>
                  </a:lnTo>
                  <a:cubicBezTo>
                    <a:pt x="151257" y="1214374"/>
                    <a:pt x="156591" y="1226439"/>
                    <a:pt x="162179" y="1238504"/>
                  </a:cubicBezTo>
                  <a:lnTo>
                    <a:pt x="179959" y="1273937"/>
                  </a:lnTo>
                  <a:lnTo>
                    <a:pt x="142748" y="1293876"/>
                  </a:lnTo>
                  <a:lnTo>
                    <a:pt x="179959" y="1273937"/>
                  </a:lnTo>
                  <a:cubicBezTo>
                    <a:pt x="186182" y="1285621"/>
                    <a:pt x="192659" y="1297178"/>
                    <a:pt x="199517" y="1308481"/>
                  </a:cubicBezTo>
                  <a:lnTo>
                    <a:pt x="163195" y="1330198"/>
                  </a:lnTo>
                  <a:lnTo>
                    <a:pt x="199390" y="1308481"/>
                  </a:lnTo>
                  <a:cubicBezTo>
                    <a:pt x="206248" y="1319784"/>
                    <a:pt x="213233" y="1331087"/>
                    <a:pt x="220599" y="1342009"/>
                  </a:cubicBezTo>
                  <a:lnTo>
                    <a:pt x="243459" y="1374521"/>
                  </a:lnTo>
                  <a:lnTo>
                    <a:pt x="209550" y="1399667"/>
                  </a:lnTo>
                  <a:lnTo>
                    <a:pt x="243459" y="1374521"/>
                  </a:lnTo>
                  <a:cubicBezTo>
                    <a:pt x="251333" y="1385189"/>
                    <a:pt x="259461" y="1395603"/>
                    <a:pt x="267843" y="1405763"/>
                  </a:cubicBezTo>
                  <a:lnTo>
                    <a:pt x="235204" y="1432560"/>
                  </a:lnTo>
                  <a:lnTo>
                    <a:pt x="267843" y="1405763"/>
                  </a:lnTo>
                  <a:cubicBezTo>
                    <a:pt x="276225" y="1416050"/>
                    <a:pt x="284861" y="1426083"/>
                    <a:pt x="293751" y="1435862"/>
                  </a:cubicBezTo>
                  <a:lnTo>
                    <a:pt x="321183" y="1464691"/>
                  </a:lnTo>
                  <a:lnTo>
                    <a:pt x="291338" y="1494536"/>
                  </a:lnTo>
                  <a:lnTo>
                    <a:pt x="321183" y="1464691"/>
                  </a:lnTo>
                  <a:cubicBezTo>
                    <a:pt x="330581" y="1474089"/>
                    <a:pt x="340106" y="1483106"/>
                    <a:pt x="349885" y="1491996"/>
                  </a:cubicBezTo>
                  <a:lnTo>
                    <a:pt x="321437" y="1523365"/>
                  </a:lnTo>
                  <a:lnTo>
                    <a:pt x="349885" y="1491996"/>
                  </a:lnTo>
                  <a:cubicBezTo>
                    <a:pt x="359664" y="1500886"/>
                    <a:pt x="369697" y="1509522"/>
                    <a:pt x="379984" y="1517904"/>
                  </a:cubicBezTo>
                  <a:lnTo>
                    <a:pt x="411226" y="1542288"/>
                  </a:lnTo>
                  <a:cubicBezTo>
                    <a:pt x="421894" y="1550162"/>
                    <a:pt x="432689" y="1557782"/>
                    <a:pt x="443611" y="1565148"/>
                  </a:cubicBezTo>
                  <a:lnTo>
                    <a:pt x="477139" y="1586357"/>
                  </a:lnTo>
                  <a:cubicBezTo>
                    <a:pt x="488442" y="1593215"/>
                    <a:pt x="499999" y="1599692"/>
                    <a:pt x="511683" y="1605915"/>
                  </a:cubicBezTo>
                  <a:lnTo>
                    <a:pt x="491744" y="1643126"/>
                  </a:lnTo>
                  <a:lnTo>
                    <a:pt x="511683" y="1605788"/>
                  </a:lnTo>
                  <a:cubicBezTo>
                    <a:pt x="523367" y="1612011"/>
                    <a:pt x="535178" y="1617980"/>
                    <a:pt x="547116" y="1623695"/>
                  </a:cubicBezTo>
                  <a:lnTo>
                    <a:pt x="583438" y="1639824"/>
                  </a:lnTo>
                  <a:cubicBezTo>
                    <a:pt x="595630" y="1644904"/>
                    <a:pt x="607949" y="1649603"/>
                    <a:pt x="620395" y="1654048"/>
                  </a:cubicBezTo>
                  <a:lnTo>
                    <a:pt x="606171" y="1693799"/>
                  </a:lnTo>
                  <a:lnTo>
                    <a:pt x="620395" y="1654048"/>
                  </a:lnTo>
                  <a:cubicBezTo>
                    <a:pt x="632841" y="1658493"/>
                    <a:pt x="645414" y="1662684"/>
                    <a:pt x="658114" y="1666494"/>
                  </a:cubicBezTo>
                  <a:lnTo>
                    <a:pt x="645795" y="1706880"/>
                  </a:lnTo>
                  <a:lnTo>
                    <a:pt x="658114" y="1666494"/>
                  </a:lnTo>
                  <a:cubicBezTo>
                    <a:pt x="670814" y="1670304"/>
                    <a:pt x="683514" y="1673860"/>
                    <a:pt x="696341" y="1677035"/>
                  </a:cubicBezTo>
                  <a:lnTo>
                    <a:pt x="686054" y="1718056"/>
                  </a:lnTo>
                  <a:lnTo>
                    <a:pt x="696341" y="1677035"/>
                  </a:lnTo>
                  <a:cubicBezTo>
                    <a:pt x="709168" y="1680210"/>
                    <a:pt x="722122" y="1683131"/>
                    <a:pt x="735076" y="1685798"/>
                  </a:cubicBezTo>
                  <a:lnTo>
                    <a:pt x="774192" y="1692529"/>
                  </a:lnTo>
                  <a:cubicBezTo>
                    <a:pt x="787273" y="1694434"/>
                    <a:pt x="800354" y="1696085"/>
                    <a:pt x="813562" y="1697355"/>
                  </a:cubicBezTo>
                  <a:lnTo>
                    <a:pt x="853186" y="1700276"/>
                  </a:lnTo>
                  <a:lnTo>
                    <a:pt x="851027" y="1742440"/>
                  </a:lnTo>
                  <a:lnTo>
                    <a:pt x="853059" y="1700276"/>
                  </a:lnTo>
                  <a:cubicBezTo>
                    <a:pt x="866267" y="1700911"/>
                    <a:pt x="879475" y="1701292"/>
                    <a:pt x="892683" y="1701292"/>
                  </a:cubicBezTo>
                  <a:lnTo>
                    <a:pt x="5727954" y="1701292"/>
                  </a:lnTo>
                  <a:cubicBezTo>
                    <a:pt x="5741162" y="1701292"/>
                    <a:pt x="5754370" y="1700911"/>
                    <a:pt x="5767705" y="1700276"/>
                  </a:cubicBezTo>
                  <a:lnTo>
                    <a:pt x="5769737" y="1742440"/>
                  </a:lnTo>
                  <a:lnTo>
                    <a:pt x="5767578" y="1700276"/>
                  </a:lnTo>
                  <a:cubicBezTo>
                    <a:pt x="5780786" y="1699641"/>
                    <a:pt x="5793994" y="1698625"/>
                    <a:pt x="5807202" y="1697355"/>
                  </a:cubicBezTo>
                  <a:lnTo>
                    <a:pt x="5846572" y="1692529"/>
                  </a:lnTo>
                  <a:cubicBezTo>
                    <a:pt x="5859653" y="1690624"/>
                    <a:pt x="5872734" y="1688338"/>
                    <a:pt x="5885688" y="1685798"/>
                  </a:cubicBezTo>
                  <a:lnTo>
                    <a:pt x="5893943" y="1727200"/>
                  </a:lnTo>
                  <a:lnTo>
                    <a:pt x="5885688" y="1685798"/>
                  </a:lnTo>
                  <a:cubicBezTo>
                    <a:pt x="5898642" y="1683258"/>
                    <a:pt x="5911596" y="1680337"/>
                    <a:pt x="5924422" y="1677035"/>
                  </a:cubicBezTo>
                  <a:lnTo>
                    <a:pt x="5934709" y="1718056"/>
                  </a:lnTo>
                  <a:lnTo>
                    <a:pt x="5924422" y="1677035"/>
                  </a:lnTo>
                  <a:cubicBezTo>
                    <a:pt x="5937250" y="1673860"/>
                    <a:pt x="5950076" y="1670304"/>
                    <a:pt x="5962650" y="1666494"/>
                  </a:cubicBezTo>
                  <a:lnTo>
                    <a:pt x="5974842" y="1706880"/>
                  </a:lnTo>
                  <a:lnTo>
                    <a:pt x="5962650" y="1666494"/>
                  </a:lnTo>
                  <a:cubicBezTo>
                    <a:pt x="5975350" y="1662684"/>
                    <a:pt x="5987796" y="1658493"/>
                    <a:pt x="6000369" y="1654048"/>
                  </a:cubicBezTo>
                  <a:lnTo>
                    <a:pt x="6014593" y="1693799"/>
                  </a:lnTo>
                  <a:lnTo>
                    <a:pt x="6000369" y="1654048"/>
                  </a:lnTo>
                  <a:cubicBezTo>
                    <a:pt x="6012815" y="1649603"/>
                    <a:pt x="6025134" y="1644777"/>
                    <a:pt x="6037326" y="1639697"/>
                  </a:cubicBezTo>
                  <a:lnTo>
                    <a:pt x="6073647" y="1623568"/>
                  </a:lnTo>
                  <a:cubicBezTo>
                    <a:pt x="6085586" y="1617980"/>
                    <a:pt x="6097396" y="1612011"/>
                    <a:pt x="6109081" y="1605788"/>
                  </a:cubicBezTo>
                  <a:lnTo>
                    <a:pt x="6129020" y="1643126"/>
                  </a:lnTo>
                  <a:lnTo>
                    <a:pt x="6109081" y="1605915"/>
                  </a:lnTo>
                  <a:cubicBezTo>
                    <a:pt x="6120765" y="1599692"/>
                    <a:pt x="6132321" y="1593215"/>
                    <a:pt x="6143625" y="1586357"/>
                  </a:cubicBezTo>
                  <a:lnTo>
                    <a:pt x="6165342" y="1622552"/>
                  </a:lnTo>
                  <a:lnTo>
                    <a:pt x="6143625" y="1586357"/>
                  </a:lnTo>
                  <a:cubicBezTo>
                    <a:pt x="6154928" y="1579499"/>
                    <a:pt x="6166103" y="1572514"/>
                    <a:pt x="6177153" y="1565148"/>
                  </a:cubicBezTo>
                  <a:lnTo>
                    <a:pt x="6200648" y="1600327"/>
                  </a:lnTo>
                  <a:lnTo>
                    <a:pt x="6177153" y="1565148"/>
                  </a:lnTo>
                  <a:cubicBezTo>
                    <a:pt x="6188202" y="1557782"/>
                    <a:pt x="6198997" y="1550162"/>
                    <a:pt x="6209538" y="1542288"/>
                  </a:cubicBezTo>
                  <a:lnTo>
                    <a:pt x="6240780" y="1517904"/>
                  </a:lnTo>
                  <a:cubicBezTo>
                    <a:pt x="6251067" y="1509522"/>
                    <a:pt x="6260972" y="1500886"/>
                    <a:pt x="6270878" y="1491996"/>
                  </a:cubicBezTo>
                  <a:lnTo>
                    <a:pt x="6299326" y="1523365"/>
                  </a:lnTo>
                  <a:lnTo>
                    <a:pt x="6270878" y="1491996"/>
                  </a:lnTo>
                  <a:cubicBezTo>
                    <a:pt x="6280657" y="1483106"/>
                    <a:pt x="6290309" y="1473962"/>
                    <a:pt x="6299707" y="1464691"/>
                  </a:cubicBezTo>
                  <a:lnTo>
                    <a:pt x="6329552" y="1494536"/>
                  </a:lnTo>
                  <a:lnTo>
                    <a:pt x="6299707" y="1464691"/>
                  </a:lnTo>
                  <a:cubicBezTo>
                    <a:pt x="6309105" y="1455293"/>
                    <a:pt x="6318122" y="1445768"/>
                    <a:pt x="6327139" y="1435862"/>
                  </a:cubicBezTo>
                  <a:lnTo>
                    <a:pt x="6353047" y="1405763"/>
                  </a:lnTo>
                  <a:cubicBezTo>
                    <a:pt x="6361430" y="1395603"/>
                    <a:pt x="6369557" y="1385062"/>
                    <a:pt x="6377432" y="1374521"/>
                  </a:cubicBezTo>
                  <a:lnTo>
                    <a:pt x="6411341" y="1399667"/>
                  </a:lnTo>
                  <a:lnTo>
                    <a:pt x="6377432" y="1374521"/>
                  </a:lnTo>
                  <a:cubicBezTo>
                    <a:pt x="6385306" y="1363853"/>
                    <a:pt x="6392926" y="1353058"/>
                    <a:pt x="6400292" y="1342009"/>
                  </a:cubicBezTo>
                  <a:lnTo>
                    <a:pt x="6421501" y="1308481"/>
                  </a:lnTo>
                  <a:cubicBezTo>
                    <a:pt x="6428359" y="1297178"/>
                    <a:pt x="6434836" y="1285621"/>
                    <a:pt x="6441059" y="1273937"/>
                  </a:cubicBezTo>
                  <a:lnTo>
                    <a:pt x="6458839" y="1238504"/>
                  </a:lnTo>
                  <a:cubicBezTo>
                    <a:pt x="6464554" y="1226566"/>
                    <a:pt x="6469888" y="1214501"/>
                    <a:pt x="6474841" y="1202309"/>
                  </a:cubicBezTo>
                  <a:lnTo>
                    <a:pt x="6489192" y="1165225"/>
                  </a:lnTo>
                  <a:cubicBezTo>
                    <a:pt x="6493637" y="1152779"/>
                    <a:pt x="6497828" y="1140206"/>
                    <a:pt x="6501638" y="1127506"/>
                  </a:cubicBezTo>
                  <a:lnTo>
                    <a:pt x="6512179" y="1089279"/>
                  </a:lnTo>
                  <a:cubicBezTo>
                    <a:pt x="6515354" y="1076452"/>
                    <a:pt x="6518275" y="1063625"/>
                    <a:pt x="6520815" y="1050544"/>
                  </a:cubicBezTo>
                  <a:lnTo>
                    <a:pt x="6562217" y="1058799"/>
                  </a:lnTo>
                  <a:lnTo>
                    <a:pt x="6520815" y="1050544"/>
                  </a:lnTo>
                  <a:cubicBezTo>
                    <a:pt x="6523355" y="1037463"/>
                    <a:pt x="6525641" y="1024509"/>
                    <a:pt x="6527673" y="1011428"/>
                  </a:cubicBezTo>
                  <a:lnTo>
                    <a:pt x="6569456" y="1017651"/>
                  </a:lnTo>
                  <a:lnTo>
                    <a:pt x="6527673" y="1011428"/>
                  </a:lnTo>
                  <a:cubicBezTo>
                    <a:pt x="6529578" y="998347"/>
                    <a:pt x="6531229" y="985266"/>
                    <a:pt x="6532499" y="972058"/>
                  </a:cubicBezTo>
                  <a:lnTo>
                    <a:pt x="6535420" y="932434"/>
                  </a:lnTo>
                  <a:cubicBezTo>
                    <a:pt x="6536055" y="919226"/>
                    <a:pt x="6536436" y="906018"/>
                    <a:pt x="6536436" y="892810"/>
                  </a:cubicBezTo>
                  <a:lnTo>
                    <a:pt x="6578727" y="892810"/>
                  </a:lnTo>
                  <a:lnTo>
                    <a:pt x="6578727" y="935101"/>
                  </a:lnTo>
                  <a:lnTo>
                    <a:pt x="6536436" y="935101"/>
                  </a:lnTo>
                  <a:lnTo>
                    <a:pt x="6536436" y="892810"/>
                  </a:lnTo>
                  <a:cubicBezTo>
                    <a:pt x="6536436" y="879602"/>
                    <a:pt x="6536182" y="866394"/>
                    <a:pt x="6535420" y="853186"/>
                  </a:cubicBezTo>
                  <a:lnTo>
                    <a:pt x="6532499" y="813562"/>
                  </a:lnTo>
                  <a:cubicBezTo>
                    <a:pt x="6531229" y="800354"/>
                    <a:pt x="6529578" y="787273"/>
                    <a:pt x="6527673" y="774192"/>
                  </a:cubicBezTo>
                  <a:lnTo>
                    <a:pt x="6520815" y="735076"/>
                  </a:lnTo>
                  <a:lnTo>
                    <a:pt x="6562217" y="726821"/>
                  </a:lnTo>
                  <a:lnTo>
                    <a:pt x="6520815" y="735076"/>
                  </a:lnTo>
                  <a:cubicBezTo>
                    <a:pt x="6518275" y="722122"/>
                    <a:pt x="6515354" y="709168"/>
                    <a:pt x="6512179" y="696341"/>
                  </a:cubicBezTo>
                  <a:lnTo>
                    <a:pt x="6501638" y="658114"/>
                  </a:lnTo>
                  <a:cubicBezTo>
                    <a:pt x="6497828" y="645414"/>
                    <a:pt x="6493637" y="632841"/>
                    <a:pt x="6489192" y="620395"/>
                  </a:cubicBezTo>
                  <a:lnTo>
                    <a:pt x="6474841" y="583311"/>
                  </a:lnTo>
                  <a:cubicBezTo>
                    <a:pt x="6469761" y="571119"/>
                    <a:pt x="6464427" y="559054"/>
                    <a:pt x="6458839" y="547116"/>
                  </a:cubicBezTo>
                  <a:lnTo>
                    <a:pt x="6441059" y="511683"/>
                  </a:lnTo>
                  <a:cubicBezTo>
                    <a:pt x="6434836" y="499999"/>
                    <a:pt x="6428359" y="488569"/>
                    <a:pt x="6421501" y="477139"/>
                  </a:cubicBezTo>
                  <a:lnTo>
                    <a:pt x="6400292" y="443611"/>
                  </a:lnTo>
                  <a:cubicBezTo>
                    <a:pt x="6392926" y="432562"/>
                    <a:pt x="6385306" y="421767"/>
                    <a:pt x="6377432" y="411226"/>
                  </a:cubicBezTo>
                  <a:lnTo>
                    <a:pt x="6411341" y="386080"/>
                  </a:lnTo>
                  <a:lnTo>
                    <a:pt x="6377432" y="411226"/>
                  </a:lnTo>
                  <a:cubicBezTo>
                    <a:pt x="6369558" y="400558"/>
                    <a:pt x="6361430" y="390144"/>
                    <a:pt x="6353047" y="379984"/>
                  </a:cubicBezTo>
                  <a:lnTo>
                    <a:pt x="6327139" y="349885"/>
                  </a:lnTo>
                  <a:cubicBezTo>
                    <a:pt x="6318249" y="340106"/>
                    <a:pt x="6309105" y="330581"/>
                    <a:pt x="6299834" y="321183"/>
                  </a:cubicBezTo>
                  <a:lnTo>
                    <a:pt x="6271132" y="293878"/>
                  </a:lnTo>
                  <a:cubicBezTo>
                    <a:pt x="6261353" y="284988"/>
                    <a:pt x="6251320" y="276352"/>
                    <a:pt x="6241033" y="267970"/>
                  </a:cubicBezTo>
                  <a:lnTo>
                    <a:pt x="6209792" y="243586"/>
                  </a:lnTo>
                  <a:cubicBezTo>
                    <a:pt x="6199124" y="235712"/>
                    <a:pt x="6188328" y="228092"/>
                    <a:pt x="6177407" y="220726"/>
                  </a:cubicBezTo>
                  <a:lnTo>
                    <a:pt x="6200902" y="185547"/>
                  </a:lnTo>
                  <a:lnTo>
                    <a:pt x="6177407" y="220726"/>
                  </a:lnTo>
                  <a:cubicBezTo>
                    <a:pt x="6166358" y="213360"/>
                    <a:pt x="6155182" y="206248"/>
                    <a:pt x="6143878" y="199517"/>
                  </a:cubicBezTo>
                  <a:lnTo>
                    <a:pt x="6109334" y="179959"/>
                  </a:lnTo>
                  <a:lnTo>
                    <a:pt x="6129274" y="142621"/>
                  </a:lnTo>
                  <a:lnTo>
                    <a:pt x="6109334" y="179959"/>
                  </a:lnTo>
                  <a:cubicBezTo>
                    <a:pt x="6097650" y="173736"/>
                    <a:pt x="6085839" y="167767"/>
                    <a:pt x="6073901" y="162179"/>
                  </a:cubicBezTo>
                  <a:lnTo>
                    <a:pt x="6091936" y="123952"/>
                  </a:lnTo>
                  <a:lnTo>
                    <a:pt x="6073901" y="162179"/>
                  </a:lnTo>
                  <a:cubicBezTo>
                    <a:pt x="6061963" y="156591"/>
                    <a:pt x="6049771" y="151130"/>
                    <a:pt x="6037580" y="146050"/>
                  </a:cubicBezTo>
                  <a:lnTo>
                    <a:pt x="6053836" y="107061"/>
                  </a:lnTo>
                  <a:lnTo>
                    <a:pt x="6037707" y="146177"/>
                  </a:lnTo>
                  <a:cubicBezTo>
                    <a:pt x="6025515" y="141097"/>
                    <a:pt x="6013069" y="136271"/>
                    <a:pt x="6000750" y="131953"/>
                  </a:cubicBezTo>
                  <a:lnTo>
                    <a:pt x="5963031" y="119507"/>
                  </a:lnTo>
                  <a:cubicBezTo>
                    <a:pt x="5950331" y="115697"/>
                    <a:pt x="5937631" y="112141"/>
                    <a:pt x="5924803" y="108966"/>
                  </a:cubicBezTo>
                  <a:lnTo>
                    <a:pt x="5886069" y="100330"/>
                  </a:lnTo>
                  <a:lnTo>
                    <a:pt x="5894324" y="58928"/>
                  </a:lnTo>
                  <a:lnTo>
                    <a:pt x="5886069" y="100330"/>
                  </a:lnTo>
                  <a:cubicBezTo>
                    <a:pt x="5873115" y="97790"/>
                    <a:pt x="5860034" y="95504"/>
                    <a:pt x="5846953" y="93599"/>
                  </a:cubicBezTo>
                  <a:lnTo>
                    <a:pt x="5807583" y="88773"/>
                  </a:lnTo>
                  <a:cubicBezTo>
                    <a:pt x="5794375" y="87503"/>
                    <a:pt x="5781294" y="86487"/>
                    <a:pt x="5768086" y="85852"/>
                  </a:cubicBezTo>
                  <a:lnTo>
                    <a:pt x="5728335" y="84836"/>
                  </a:lnTo>
                  <a:lnTo>
                    <a:pt x="892810" y="8483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 rot="-465240">
            <a:off x="3317281" y="1806521"/>
            <a:ext cx="6508842" cy="3113989"/>
            <a:chOff x="0" y="0"/>
            <a:chExt cx="8678456" cy="41519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78418" cy="4152011"/>
            </a:xfrm>
            <a:custGeom>
              <a:avLst/>
              <a:gdLst/>
              <a:ahLst/>
              <a:cxnLst/>
              <a:rect l="l" t="t" r="r" b="b"/>
              <a:pathLst>
                <a:path w="8678418" h="4152011">
                  <a:moveTo>
                    <a:pt x="8660892" y="0"/>
                  </a:moveTo>
                  <a:lnTo>
                    <a:pt x="0" y="37211"/>
                  </a:lnTo>
                  <a:lnTo>
                    <a:pt x="17653" y="4152011"/>
                  </a:lnTo>
                  <a:lnTo>
                    <a:pt x="8678418" y="4114800"/>
                  </a:lnTo>
                  <a:lnTo>
                    <a:pt x="8673847" y="3036951"/>
                  </a:lnTo>
                  <a:lnTo>
                    <a:pt x="8660892" y="0"/>
                  </a:lnTo>
                  <a:close/>
                </a:path>
              </a:pathLst>
            </a:custGeom>
            <a:blipFill>
              <a:blip r:embed="rId2"/>
              <a:stretch>
                <a:fillRect l="-41" t="-20066" r="-41" b="-20064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3327540" y="3600450"/>
            <a:ext cx="6488287" cy="3086100"/>
          </a:xfrm>
          <a:custGeom>
            <a:avLst/>
            <a:gdLst/>
            <a:ahLst/>
            <a:cxnLst/>
            <a:rect l="l" t="t" r="r" b="b"/>
            <a:pathLst>
              <a:path w="6488287" h="3086100">
                <a:moveTo>
                  <a:pt x="0" y="0"/>
                </a:moveTo>
                <a:lnTo>
                  <a:pt x="6488287" y="0"/>
                </a:lnTo>
                <a:lnTo>
                  <a:pt x="6488287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247" r="-107" b="-20252"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 rot="814980">
            <a:off x="3125962" y="5558638"/>
            <a:ext cx="6517615" cy="3133315"/>
            <a:chOff x="0" y="0"/>
            <a:chExt cx="8690153" cy="417775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690102" cy="4177792"/>
            </a:xfrm>
            <a:custGeom>
              <a:avLst/>
              <a:gdLst/>
              <a:ahLst/>
              <a:cxnLst/>
              <a:rect l="l" t="t" r="r" b="b"/>
              <a:pathLst>
                <a:path w="8690102" h="4177792">
                  <a:moveTo>
                    <a:pt x="29845" y="0"/>
                  </a:moveTo>
                  <a:lnTo>
                    <a:pt x="10287" y="2705608"/>
                  </a:lnTo>
                  <a:lnTo>
                    <a:pt x="0" y="4114673"/>
                  </a:lnTo>
                  <a:lnTo>
                    <a:pt x="8660257" y="4177792"/>
                  </a:lnTo>
                  <a:lnTo>
                    <a:pt x="8690102" y="62992"/>
                  </a:lnTo>
                  <a:lnTo>
                    <a:pt x="29845" y="0"/>
                  </a:lnTo>
                  <a:close/>
                </a:path>
              </a:pathLst>
            </a:custGeom>
            <a:blipFill>
              <a:blip r:embed="rId2"/>
              <a:stretch>
                <a:fillRect l="-69" t="-19942" r="-70" b="-19959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51374" y="4837113"/>
            <a:ext cx="4327144" cy="1318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25"/>
              </a:lnSpc>
            </a:pPr>
            <a:r>
              <a:rPr lang="en-US" sz="5025" b="1" spc="-1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Besoins fonctionnels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20389" y="2494321"/>
            <a:ext cx="5758695" cy="54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65"/>
              </a:lnSpc>
            </a:pPr>
            <a:r>
              <a:rPr lang="en-US" sz="3189" b="1" spc="-6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Gestion des incidents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44000" y="7200900"/>
            <a:ext cx="5771244" cy="54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65"/>
              </a:lnSpc>
            </a:pPr>
            <a:r>
              <a:rPr lang="en-US" sz="3189" b="1" spc="-6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Visualisation &amp; reporting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56523" y="4823803"/>
            <a:ext cx="7169277" cy="54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65"/>
              </a:lnSpc>
            </a:pPr>
            <a:r>
              <a:rPr lang="en-US" sz="3189" b="1" spc="-6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Intégration et automatisation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26" name="Freeform 26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676227" y="356868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913493" y="310410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729073" y="228729"/>
            <a:ext cx="325723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</a:t>
            </a:r>
          </a:p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conception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489647" y="228729"/>
            <a:ext cx="216560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Choix et évaluation du modèle IA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030776" y="310410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376217" y="356868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7557699" y="9231152"/>
            <a:ext cx="7303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1053856"/>
            <a:ext cx="4502010" cy="8834599"/>
            <a:chOff x="0" y="0"/>
            <a:chExt cx="4502010" cy="8834603"/>
          </a:xfrm>
        </p:grpSpPr>
        <p:sp>
          <p:nvSpPr>
            <p:cNvPr id="3" name="Freeform 3"/>
            <p:cNvSpPr/>
            <p:nvPr/>
          </p:nvSpPr>
          <p:spPr>
            <a:xfrm>
              <a:off x="63500" y="111379"/>
              <a:ext cx="4327144" cy="8611997"/>
            </a:xfrm>
            <a:custGeom>
              <a:avLst/>
              <a:gdLst/>
              <a:ahLst/>
              <a:cxnLst/>
              <a:rect l="l" t="t" r="r" b="b"/>
              <a:pathLst>
                <a:path w="4327144" h="8611997">
                  <a:moveTo>
                    <a:pt x="0" y="20193"/>
                  </a:moveTo>
                  <a:cubicBezTo>
                    <a:pt x="1145794" y="0"/>
                    <a:pt x="2249297" y="452755"/>
                    <a:pt x="3050540" y="1272032"/>
                  </a:cubicBezTo>
                  <a:cubicBezTo>
                    <a:pt x="3871595" y="2064258"/>
                    <a:pt x="4327144" y="3161792"/>
                    <a:pt x="4308348" y="4302633"/>
                  </a:cubicBezTo>
                  <a:cubicBezTo>
                    <a:pt x="4308348" y="5591429"/>
                    <a:pt x="3818636" y="6669659"/>
                    <a:pt x="2839339" y="7537450"/>
                  </a:cubicBezTo>
                  <a:cubicBezTo>
                    <a:pt x="2466086" y="7862189"/>
                    <a:pt x="2040382" y="8121143"/>
                    <a:pt x="1580515" y="8303260"/>
                  </a:cubicBezTo>
                  <a:cubicBezTo>
                    <a:pt x="1156208" y="8492236"/>
                    <a:pt x="699262" y="8597011"/>
                    <a:pt x="234950" y="8611997"/>
                  </a:cubicBezTo>
                  <a:cubicBezTo>
                    <a:pt x="177165" y="8611997"/>
                    <a:pt x="102489" y="8611997"/>
                    <a:pt x="13843" y="8605012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0" y="83312"/>
              <a:ext cx="4374896" cy="8687689"/>
            </a:xfrm>
            <a:custGeom>
              <a:avLst/>
              <a:gdLst/>
              <a:ahLst/>
              <a:cxnLst/>
              <a:rect l="l" t="t" r="r" b="b"/>
              <a:pathLst>
                <a:path w="4374896" h="8687689">
                  <a:moveTo>
                    <a:pt x="73787" y="95250"/>
                  </a:moveTo>
                  <a:cubicBezTo>
                    <a:pt x="1180338" y="95250"/>
                    <a:pt x="2241423" y="540893"/>
                    <a:pt x="3016504" y="1333500"/>
                  </a:cubicBezTo>
                  <a:lnTo>
                    <a:pt x="3017012" y="1334008"/>
                  </a:lnTo>
                  <a:lnTo>
                    <a:pt x="3017520" y="1334516"/>
                  </a:lnTo>
                  <a:cubicBezTo>
                    <a:pt x="3829177" y="2117598"/>
                    <a:pt x="4279392" y="3202432"/>
                    <a:pt x="4260850" y="4330065"/>
                  </a:cubicBezTo>
                  <a:lnTo>
                    <a:pt x="4260850" y="4330446"/>
                  </a:lnTo>
                  <a:lnTo>
                    <a:pt x="4260850" y="4330827"/>
                  </a:lnTo>
                  <a:cubicBezTo>
                    <a:pt x="4260850" y="5605653"/>
                    <a:pt x="3777234" y="6670929"/>
                    <a:pt x="2808097" y="7529830"/>
                  </a:cubicBezTo>
                  <a:lnTo>
                    <a:pt x="2808097" y="7529830"/>
                  </a:lnTo>
                  <a:cubicBezTo>
                    <a:pt x="2438908" y="7850887"/>
                    <a:pt x="2018030" y="8107045"/>
                    <a:pt x="1563116" y="8287258"/>
                  </a:cubicBezTo>
                  <a:lnTo>
                    <a:pt x="1562227" y="8287640"/>
                  </a:lnTo>
                  <a:lnTo>
                    <a:pt x="1561338" y="8288021"/>
                  </a:lnTo>
                  <a:cubicBezTo>
                    <a:pt x="1142746" y="8474202"/>
                    <a:pt x="692150" y="8577707"/>
                    <a:pt x="234315" y="8592566"/>
                  </a:cubicBezTo>
                  <a:cubicBezTo>
                    <a:pt x="186817" y="8592566"/>
                    <a:pt x="128778" y="8592566"/>
                    <a:pt x="61595" y="8588756"/>
                  </a:cubicBezTo>
                  <a:lnTo>
                    <a:pt x="47752" y="95377"/>
                  </a:lnTo>
                  <a:lnTo>
                    <a:pt x="47752" y="95377"/>
                  </a:lnTo>
                  <a:cubicBezTo>
                    <a:pt x="56388" y="95377"/>
                    <a:pt x="65151" y="95250"/>
                    <a:pt x="73787" y="95250"/>
                  </a:cubicBezTo>
                  <a:close/>
                  <a:moveTo>
                    <a:pt x="73787" y="0"/>
                  </a:moveTo>
                  <a:cubicBezTo>
                    <a:pt x="49276" y="0"/>
                    <a:pt x="24638" y="254"/>
                    <a:pt x="0" y="635"/>
                  </a:cubicBezTo>
                  <a:lnTo>
                    <a:pt x="0" y="635"/>
                  </a:lnTo>
                  <a:lnTo>
                    <a:pt x="0" y="8679815"/>
                  </a:lnTo>
                  <a:lnTo>
                    <a:pt x="10287" y="8680577"/>
                  </a:lnTo>
                  <a:cubicBezTo>
                    <a:pt x="100584" y="8687689"/>
                    <a:pt x="176784" y="8687689"/>
                    <a:pt x="234442" y="8687689"/>
                  </a:cubicBezTo>
                  <a:cubicBezTo>
                    <a:pt x="234696" y="8687689"/>
                    <a:pt x="234823" y="8687689"/>
                    <a:pt x="235077" y="8687689"/>
                  </a:cubicBezTo>
                  <a:lnTo>
                    <a:pt x="235839" y="8687689"/>
                  </a:lnTo>
                  <a:lnTo>
                    <a:pt x="236601" y="8687689"/>
                  </a:lnTo>
                  <a:cubicBezTo>
                    <a:pt x="706628" y="8672576"/>
                    <a:pt x="1169289" y="8566404"/>
                    <a:pt x="1599057" y="8375269"/>
                  </a:cubicBezTo>
                  <a:lnTo>
                    <a:pt x="1599057" y="8375269"/>
                  </a:lnTo>
                  <a:cubicBezTo>
                    <a:pt x="2063623" y="8191119"/>
                    <a:pt x="2493645" y="7929500"/>
                    <a:pt x="2870708" y="7601458"/>
                  </a:cubicBezTo>
                  <a:lnTo>
                    <a:pt x="2870835" y="7601331"/>
                  </a:lnTo>
                  <a:lnTo>
                    <a:pt x="2870962" y="7601204"/>
                  </a:lnTo>
                  <a:cubicBezTo>
                    <a:pt x="3860165" y="6724650"/>
                    <a:pt x="4355846" y="5633593"/>
                    <a:pt x="4355973" y="4331208"/>
                  </a:cubicBezTo>
                  <a:lnTo>
                    <a:pt x="4355973" y="4331208"/>
                  </a:lnTo>
                  <a:cubicBezTo>
                    <a:pt x="4374896" y="3177540"/>
                    <a:pt x="3914267" y="2067687"/>
                    <a:pt x="3084068" y="1266444"/>
                  </a:cubicBezTo>
                  <a:lnTo>
                    <a:pt x="3084068" y="1266444"/>
                  </a:lnTo>
                  <a:cubicBezTo>
                    <a:pt x="2291080" y="455803"/>
                    <a:pt x="1205611" y="0"/>
                    <a:pt x="737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361582" y="5546074"/>
            <a:ext cx="5459158" cy="1572196"/>
            <a:chOff x="0" y="0"/>
            <a:chExt cx="5459158" cy="1572196"/>
          </a:xfrm>
        </p:grpSpPr>
        <p:sp>
          <p:nvSpPr>
            <p:cNvPr id="8" name="Freeform 8"/>
            <p:cNvSpPr/>
            <p:nvPr/>
          </p:nvSpPr>
          <p:spPr>
            <a:xfrm>
              <a:off x="97536" y="97663"/>
              <a:ext cx="5264277" cy="1376807"/>
            </a:xfrm>
            <a:custGeom>
              <a:avLst/>
              <a:gdLst/>
              <a:ahLst/>
              <a:cxnLst/>
              <a:rect l="l" t="t" r="r" b="b"/>
              <a:pathLst>
                <a:path w="5264277" h="1376807">
                  <a:moveTo>
                    <a:pt x="688594" y="0"/>
                  </a:moveTo>
                  <a:lnTo>
                    <a:pt x="4575556" y="0"/>
                  </a:lnTo>
                  <a:cubicBezTo>
                    <a:pt x="4586859" y="0"/>
                    <a:pt x="4598035" y="254"/>
                    <a:pt x="4609338" y="889"/>
                  </a:cubicBezTo>
                  <a:cubicBezTo>
                    <a:pt x="4620641" y="1524"/>
                    <a:pt x="4631817" y="2286"/>
                    <a:pt x="4642993" y="3429"/>
                  </a:cubicBezTo>
                  <a:cubicBezTo>
                    <a:pt x="4654169" y="4572"/>
                    <a:pt x="4665345" y="5969"/>
                    <a:pt x="4676521" y="7620"/>
                  </a:cubicBezTo>
                  <a:cubicBezTo>
                    <a:pt x="4687697" y="9271"/>
                    <a:pt x="4698746" y="11176"/>
                    <a:pt x="4709795" y="13335"/>
                  </a:cubicBezTo>
                  <a:cubicBezTo>
                    <a:pt x="4720844" y="15494"/>
                    <a:pt x="4731893" y="18034"/>
                    <a:pt x="4742815" y="20701"/>
                  </a:cubicBezTo>
                  <a:cubicBezTo>
                    <a:pt x="4753737" y="23368"/>
                    <a:pt x="4764532" y="26416"/>
                    <a:pt x="4775327" y="29718"/>
                  </a:cubicBezTo>
                  <a:cubicBezTo>
                    <a:pt x="4786122" y="33020"/>
                    <a:pt x="4796790" y="36576"/>
                    <a:pt x="4807458" y="40259"/>
                  </a:cubicBezTo>
                  <a:cubicBezTo>
                    <a:pt x="4818126" y="43942"/>
                    <a:pt x="4828540" y="48133"/>
                    <a:pt x="4838954" y="52451"/>
                  </a:cubicBezTo>
                  <a:cubicBezTo>
                    <a:pt x="4849368" y="56769"/>
                    <a:pt x="4859655" y="61341"/>
                    <a:pt x="4869815" y="66167"/>
                  </a:cubicBezTo>
                  <a:cubicBezTo>
                    <a:pt x="4879975" y="70993"/>
                    <a:pt x="4890008" y="76073"/>
                    <a:pt x="4900041" y="81407"/>
                  </a:cubicBezTo>
                  <a:cubicBezTo>
                    <a:pt x="4910074" y="86741"/>
                    <a:pt x="4919726" y="92329"/>
                    <a:pt x="4929378" y="98044"/>
                  </a:cubicBezTo>
                  <a:cubicBezTo>
                    <a:pt x="4939030" y="103759"/>
                    <a:pt x="4948555" y="109855"/>
                    <a:pt x="4957953" y="116078"/>
                  </a:cubicBezTo>
                  <a:cubicBezTo>
                    <a:pt x="4967351" y="122301"/>
                    <a:pt x="4976495" y="128778"/>
                    <a:pt x="4985639" y="135509"/>
                  </a:cubicBezTo>
                  <a:cubicBezTo>
                    <a:pt x="4994783" y="142240"/>
                    <a:pt x="5003546" y="149098"/>
                    <a:pt x="5012309" y="156337"/>
                  </a:cubicBezTo>
                  <a:cubicBezTo>
                    <a:pt x="5021072" y="163576"/>
                    <a:pt x="5029581" y="170815"/>
                    <a:pt x="5037963" y="178435"/>
                  </a:cubicBezTo>
                  <a:cubicBezTo>
                    <a:pt x="5046345" y="186055"/>
                    <a:pt x="5054473" y="193802"/>
                    <a:pt x="5062474" y="201676"/>
                  </a:cubicBezTo>
                  <a:cubicBezTo>
                    <a:pt x="5070475" y="209550"/>
                    <a:pt x="5078222" y="217805"/>
                    <a:pt x="5085842" y="226187"/>
                  </a:cubicBezTo>
                  <a:cubicBezTo>
                    <a:pt x="5093462" y="234569"/>
                    <a:pt x="5100701" y="243078"/>
                    <a:pt x="5107940" y="251714"/>
                  </a:cubicBezTo>
                  <a:cubicBezTo>
                    <a:pt x="5115178" y="260350"/>
                    <a:pt x="5122036" y="269367"/>
                    <a:pt x="5128768" y="278384"/>
                  </a:cubicBezTo>
                  <a:cubicBezTo>
                    <a:pt x="5135499" y="287401"/>
                    <a:pt x="5141976" y="296672"/>
                    <a:pt x="5148199" y="305943"/>
                  </a:cubicBezTo>
                  <a:cubicBezTo>
                    <a:pt x="5154422" y="315214"/>
                    <a:pt x="5160518" y="324866"/>
                    <a:pt x="5166233" y="334518"/>
                  </a:cubicBezTo>
                  <a:cubicBezTo>
                    <a:pt x="5171948" y="344170"/>
                    <a:pt x="5177536" y="353949"/>
                    <a:pt x="5182870" y="363855"/>
                  </a:cubicBezTo>
                  <a:cubicBezTo>
                    <a:pt x="5188204" y="373761"/>
                    <a:pt x="5193284" y="383794"/>
                    <a:pt x="5198110" y="394081"/>
                  </a:cubicBezTo>
                  <a:cubicBezTo>
                    <a:pt x="5202936" y="404368"/>
                    <a:pt x="5207508" y="414528"/>
                    <a:pt x="5211826" y="424942"/>
                  </a:cubicBezTo>
                  <a:cubicBezTo>
                    <a:pt x="5216144" y="435356"/>
                    <a:pt x="5220208" y="445897"/>
                    <a:pt x="5224018" y="456438"/>
                  </a:cubicBezTo>
                  <a:cubicBezTo>
                    <a:pt x="5227828" y="466979"/>
                    <a:pt x="5231384" y="477774"/>
                    <a:pt x="5234559" y="488569"/>
                  </a:cubicBezTo>
                  <a:cubicBezTo>
                    <a:pt x="5237734" y="499364"/>
                    <a:pt x="5240782" y="510159"/>
                    <a:pt x="5243576" y="521081"/>
                  </a:cubicBezTo>
                  <a:cubicBezTo>
                    <a:pt x="5246370" y="532003"/>
                    <a:pt x="5248783" y="543052"/>
                    <a:pt x="5250941" y="554101"/>
                  </a:cubicBezTo>
                  <a:cubicBezTo>
                    <a:pt x="5253100" y="565150"/>
                    <a:pt x="5255132" y="576199"/>
                    <a:pt x="5256783" y="587375"/>
                  </a:cubicBezTo>
                  <a:cubicBezTo>
                    <a:pt x="5258434" y="598551"/>
                    <a:pt x="5259831" y="609727"/>
                    <a:pt x="5260847" y="620903"/>
                  </a:cubicBezTo>
                  <a:cubicBezTo>
                    <a:pt x="5261864" y="632079"/>
                    <a:pt x="5262752" y="643382"/>
                    <a:pt x="5263388" y="654558"/>
                  </a:cubicBezTo>
                  <a:cubicBezTo>
                    <a:pt x="5264023" y="665734"/>
                    <a:pt x="5264277" y="677037"/>
                    <a:pt x="5264277" y="688340"/>
                  </a:cubicBezTo>
                  <a:cubicBezTo>
                    <a:pt x="5264277" y="699643"/>
                    <a:pt x="5264023" y="710819"/>
                    <a:pt x="5263388" y="722122"/>
                  </a:cubicBezTo>
                  <a:cubicBezTo>
                    <a:pt x="5262752" y="733425"/>
                    <a:pt x="5261991" y="744601"/>
                    <a:pt x="5260847" y="755777"/>
                  </a:cubicBezTo>
                  <a:cubicBezTo>
                    <a:pt x="5259704" y="766953"/>
                    <a:pt x="5258434" y="778129"/>
                    <a:pt x="5256783" y="789305"/>
                  </a:cubicBezTo>
                  <a:cubicBezTo>
                    <a:pt x="5255132" y="800481"/>
                    <a:pt x="5253227" y="811530"/>
                    <a:pt x="5250941" y="822579"/>
                  </a:cubicBezTo>
                  <a:cubicBezTo>
                    <a:pt x="5248656" y="833628"/>
                    <a:pt x="5246242" y="844677"/>
                    <a:pt x="5243576" y="855599"/>
                  </a:cubicBezTo>
                  <a:cubicBezTo>
                    <a:pt x="5240909" y="866521"/>
                    <a:pt x="5237860" y="877316"/>
                    <a:pt x="5234559" y="888111"/>
                  </a:cubicBezTo>
                  <a:cubicBezTo>
                    <a:pt x="5231257" y="898906"/>
                    <a:pt x="5227828" y="909574"/>
                    <a:pt x="5224018" y="920242"/>
                  </a:cubicBezTo>
                  <a:cubicBezTo>
                    <a:pt x="5220208" y="930910"/>
                    <a:pt x="5216144" y="941324"/>
                    <a:pt x="5211826" y="951738"/>
                  </a:cubicBezTo>
                  <a:cubicBezTo>
                    <a:pt x="5207508" y="962152"/>
                    <a:pt x="5202936" y="972439"/>
                    <a:pt x="5198110" y="982599"/>
                  </a:cubicBezTo>
                  <a:cubicBezTo>
                    <a:pt x="5193284" y="992759"/>
                    <a:pt x="5188204" y="1002792"/>
                    <a:pt x="5182870" y="1012825"/>
                  </a:cubicBezTo>
                  <a:cubicBezTo>
                    <a:pt x="5177536" y="1022858"/>
                    <a:pt x="5172075" y="1032510"/>
                    <a:pt x="5166233" y="1042289"/>
                  </a:cubicBezTo>
                  <a:cubicBezTo>
                    <a:pt x="5160391" y="1052068"/>
                    <a:pt x="5154422" y="1061466"/>
                    <a:pt x="5148199" y="1070864"/>
                  </a:cubicBezTo>
                  <a:cubicBezTo>
                    <a:pt x="5141976" y="1080262"/>
                    <a:pt x="5135499" y="1089406"/>
                    <a:pt x="5128768" y="1098423"/>
                  </a:cubicBezTo>
                  <a:cubicBezTo>
                    <a:pt x="5122037" y="1107440"/>
                    <a:pt x="5115179" y="1116330"/>
                    <a:pt x="5107940" y="1125093"/>
                  </a:cubicBezTo>
                  <a:cubicBezTo>
                    <a:pt x="5100701" y="1133856"/>
                    <a:pt x="5093461" y="1142365"/>
                    <a:pt x="5085842" y="1150620"/>
                  </a:cubicBezTo>
                  <a:cubicBezTo>
                    <a:pt x="5078222" y="1158875"/>
                    <a:pt x="5070475" y="1167130"/>
                    <a:pt x="5062474" y="1175131"/>
                  </a:cubicBezTo>
                  <a:cubicBezTo>
                    <a:pt x="5054473" y="1183132"/>
                    <a:pt x="5046345" y="1190879"/>
                    <a:pt x="5037963" y="1198372"/>
                  </a:cubicBezTo>
                  <a:cubicBezTo>
                    <a:pt x="5029581" y="1205865"/>
                    <a:pt x="5021072" y="1213231"/>
                    <a:pt x="5012309" y="1220470"/>
                  </a:cubicBezTo>
                  <a:cubicBezTo>
                    <a:pt x="5003546" y="1227709"/>
                    <a:pt x="4994656" y="1234567"/>
                    <a:pt x="4985639" y="1241298"/>
                  </a:cubicBezTo>
                  <a:cubicBezTo>
                    <a:pt x="4976622" y="1248029"/>
                    <a:pt x="4967351" y="1254506"/>
                    <a:pt x="4957953" y="1260729"/>
                  </a:cubicBezTo>
                  <a:cubicBezTo>
                    <a:pt x="4948555" y="1266952"/>
                    <a:pt x="4939030" y="1273048"/>
                    <a:pt x="4929378" y="1278763"/>
                  </a:cubicBezTo>
                  <a:cubicBezTo>
                    <a:pt x="4919726" y="1284478"/>
                    <a:pt x="4909947" y="1290066"/>
                    <a:pt x="4900041" y="1295400"/>
                  </a:cubicBezTo>
                  <a:cubicBezTo>
                    <a:pt x="4890135" y="1300734"/>
                    <a:pt x="4880102" y="1305814"/>
                    <a:pt x="4869815" y="1310640"/>
                  </a:cubicBezTo>
                  <a:cubicBezTo>
                    <a:pt x="4859528" y="1315466"/>
                    <a:pt x="4849368" y="1320038"/>
                    <a:pt x="4838954" y="1324356"/>
                  </a:cubicBezTo>
                  <a:cubicBezTo>
                    <a:pt x="4828540" y="1328674"/>
                    <a:pt x="4817999" y="1332738"/>
                    <a:pt x="4807458" y="1336548"/>
                  </a:cubicBezTo>
                  <a:cubicBezTo>
                    <a:pt x="4796917" y="1340358"/>
                    <a:pt x="4786122" y="1343914"/>
                    <a:pt x="4775327" y="1347089"/>
                  </a:cubicBezTo>
                  <a:cubicBezTo>
                    <a:pt x="4764532" y="1350264"/>
                    <a:pt x="4753737" y="1353312"/>
                    <a:pt x="4742815" y="1356106"/>
                  </a:cubicBezTo>
                  <a:cubicBezTo>
                    <a:pt x="4731893" y="1358900"/>
                    <a:pt x="4720844" y="1361313"/>
                    <a:pt x="4709795" y="1363472"/>
                  </a:cubicBezTo>
                  <a:cubicBezTo>
                    <a:pt x="4698746" y="1365631"/>
                    <a:pt x="4687697" y="1367536"/>
                    <a:pt x="4676521" y="1369187"/>
                  </a:cubicBezTo>
                  <a:cubicBezTo>
                    <a:pt x="4665345" y="1370838"/>
                    <a:pt x="4654169" y="1372235"/>
                    <a:pt x="4642993" y="1373378"/>
                  </a:cubicBezTo>
                  <a:cubicBezTo>
                    <a:pt x="4631817" y="1374521"/>
                    <a:pt x="4620514" y="1375283"/>
                    <a:pt x="4609338" y="1375918"/>
                  </a:cubicBezTo>
                  <a:cubicBezTo>
                    <a:pt x="4598162" y="1376553"/>
                    <a:pt x="4586859" y="1376807"/>
                    <a:pt x="4575556" y="1376807"/>
                  </a:cubicBezTo>
                  <a:lnTo>
                    <a:pt x="688594" y="1376807"/>
                  </a:lnTo>
                  <a:cubicBezTo>
                    <a:pt x="677291" y="1376807"/>
                    <a:pt x="666115" y="1376553"/>
                    <a:pt x="654812" y="1375918"/>
                  </a:cubicBezTo>
                  <a:cubicBezTo>
                    <a:pt x="643509" y="1375283"/>
                    <a:pt x="632333" y="1374521"/>
                    <a:pt x="621157" y="1373378"/>
                  </a:cubicBezTo>
                  <a:cubicBezTo>
                    <a:pt x="609981" y="1372235"/>
                    <a:pt x="598805" y="1370838"/>
                    <a:pt x="587629" y="1369187"/>
                  </a:cubicBezTo>
                  <a:cubicBezTo>
                    <a:pt x="576453" y="1367536"/>
                    <a:pt x="565404" y="1365631"/>
                    <a:pt x="554355" y="1363472"/>
                  </a:cubicBezTo>
                  <a:cubicBezTo>
                    <a:pt x="543306" y="1361313"/>
                    <a:pt x="532384" y="1358773"/>
                    <a:pt x="521335" y="1356106"/>
                  </a:cubicBezTo>
                  <a:cubicBezTo>
                    <a:pt x="510286" y="1353439"/>
                    <a:pt x="499618" y="1350391"/>
                    <a:pt x="488823" y="1347089"/>
                  </a:cubicBezTo>
                  <a:cubicBezTo>
                    <a:pt x="478028" y="1343787"/>
                    <a:pt x="467360" y="1340231"/>
                    <a:pt x="456692" y="1336548"/>
                  </a:cubicBezTo>
                  <a:cubicBezTo>
                    <a:pt x="446024" y="1332865"/>
                    <a:pt x="435610" y="1328674"/>
                    <a:pt x="425196" y="1324356"/>
                  </a:cubicBezTo>
                  <a:cubicBezTo>
                    <a:pt x="414782" y="1320038"/>
                    <a:pt x="404495" y="1315466"/>
                    <a:pt x="394335" y="1310640"/>
                  </a:cubicBezTo>
                  <a:cubicBezTo>
                    <a:pt x="384175" y="1305814"/>
                    <a:pt x="374142" y="1300734"/>
                    <a:pt x="364109" y="1295400"/>
                  </a:cubicBezTo>
                  <a:cubicBezTo>
                    <a:pt x="354076" y="1290066"/>
                    <a:pt x="344424" y="1284478"/>
                    <a:pt x="334645" y="1278763"/>
                  </a:cubicBezTo>
                  <a:cubicBezTo>
                    <a:pt x="324866" y="1273048"/>
                    <a:pt x="315468" y="1266952"/>
                    <a:pt x="306070" y="1260729"/>
                  </a:cubicBezTo>
                  <a:cubicBezTo>
                    <a:pt x="296672" y="1254506"/>
                    <a:pt x="287528" y="1248029"/>
                    <a:pt x="278511" y="1241298"/>
                  </a:cubicBezTo>
                  <a:cubicBezTo>
                    <a:pt x="269494" y="1234567"/>
                    <a:pt x="260604" y="1227582"/>
                    <a:pt x="251841" y="1220470"/>
                  </a:cubicBezTo>
                  <a:cubicBezTo>
                    <a:pt x="243078" y="1213358"/>
                    <a:pt x="234569" y="1205992"/>
                    <a:pt x="226314" y="1198372"/>
                  </a:cubicBezTo>
                  <a:cubicBezTo>
                    <a:pt x="218059" y="1190752"/>
                    <a:pt x="209804" y="1183005"/>
                    <a:pt x="201803" y="1175131"/>
                  </a:cubicBezTo>
                  <a:cubicBezTo>
                    <a:pt x="193802" y="1167257"/>
                    <a:pt x="186055" y="1159002"/>
                    <a:pt x="178435" y="1150620"/>
                  </a:cubicBezTo>
                  <a:cubicBezTo>
                    <a:pt x="170815" y="1142238"/>
                    <a:pt x="163576" y="1133729"/>
                    <a:pt x="156337" y="1125093"/>
                  </a:cubicBezTo>
                  <a:cubicBezTo>
                    <a:pt x="149098" y="1116457"/>
                    <a:pt x="142240" y="1107440"/>
                    <a:pt x="135509" y="1098423"/>
                  </a:cubicBezTo>
                  <a:cubicBezTo>
                    <a:pt x="128778" y="1089406"/>
                    <a:pt x="122301" y="1080135"/>
                    <a:pt x="116078" y="1070864"/>
                  </a:cubicBezTo>
                  <a:cubicBezTo>
                    <a:pt x="109855" y="1061593"/>
                    <a:pt x="103759" y="1051941"/>
                    <a:pt x="98044" y="1042289"/>
                  </a:cubicBezTo>
                  <a:cubicBezTo>
                    <a:pt x="92329" y="1032637"/>
                    <a:pt x="86741" y="1022858"/>
                    <a:pt x="81407" y="1012825"/>
                  </a:cubicBezTo>
                  <a:cubicBezTo>
                    <a:pt x="76073" y="1002792"/>
                    <a:pt x="70993" y="992886"/>
                    <a:pt x="66167" y="982599"/>
                  </a:cubicBezTo>
                  <a:cubicBezTo>
                    <a:pt x="61341" y="972312"/>
                    <a:pt x="56769" y="962152"/>
                    <a:pt x="52451" y="951738"/>
                  </a:cubicBezTo>
                  <a:cubicBezTo>
                    <a:pt x="48133" y="941324"/>
                    <a:pt x="44069" y="930783"/>
                    <a:pt x="40259" y="920242"/>
                  </a:cubicBezTo>
                  <a:cubicBezTo>
                    <a:pt x="36449" y="909701"/>
                    <a:pt x="32893" y="898906"/>
                    <a:pt x="29718" y="888111"/>
                  </a:cubicBezTo>
                  <a:cubicBezTo>
                    <a:pt x="26543" y="877316"/>
                    <a:pt x="23495" y="866521"/>
                    <a:pt x="20701" y="855599"/>
                  </a:cubicBezTo>
                  <a:cubicBezTo>
                    <a:pt x="17907" y="844677"/>
                    <a:pt x="15494" y="833628"/>
                    <a:pt x="13335" y="822579"/>
                  </a:cubicBezTo>
                  <a:cubicBezTo>
                    <a:pt x="11176" y="811530"/>
                    <a:pt x="9271" y="800481"/>
                    <a:pt x="7620" y="789305"/>
                  </a:cubicBezTo>
                  <a:cubicBezTo>
                    <a:pt x="5969" y="778129"/>
                    <a:pt x="4572" y="766953"/>
                    <a:pt x="3429" y="755777"/>
                  </a:cubicBezTo>
                  <a:cubicBezTo>
                    <a:pt x="2286" y="744601"/>
                    <a:pt x="1524" y="733298"/>
                    <a:pt x="889" y="722122"/>
                  </a:cubicBezTo>
                  <a:cubicBezTo>
                    <a:pt x="254" y="710946"/>
                    <a:pt x="0" y="699643"/>
                    <a:pt x="0" y="688340"/>
                  </a:cubicBezTo>
                  <a:cubicBezTo>
                    <a:pt x="0" y="677037"/>
                    <a:pt x="254" y="665861"/>
                    <a:pt x="889" y="654558"/>
                  </a:cubicBezTo>
                  <a:cubicBezTo>
                    <a:pt x="1524" y="643255"/>
                    <a:pt x="2286" y="632079"/>
                    <a:pt x="3429" y="620903"/>
                  </a:cubicBezTo>
                  <a:cubicBezTo>
                    <a:pt x="4572" y="609727"/>
                    <a:pt x="5969" y="598551"/>
                    <a:pt x="7620" y="587375"/>
                  </a:cubicBezTo>
                  <a:cubicBezTo>
                    <a:pt x="9271" y="576199"/>
                    <a:pt x="11176" y="565150"/>
                    <a:pt x="13335" y="554101"/>
                  </a:cubicBezTo>
                  <a:cubicBezTo>
                    <a:pt x="15494" y="543052"/>
                    <a:pt x="18034" y="532003"/>
                    <a:pt x="20701" y="521081"/>
                  </a:cubicBezTo>
                  <a:cubicBezTo>
                    <a:pt x="23368" y="510159"/>
                    <a:pt x="26416" y="499364"/>
                    <a:pt x="29718" y="488569"/>
                  </a:cubicBezTo>
                  <a:cubicBezTo>
                    <a:pt x="33020" y="477774"/>
                    <a:pt x="36449" y="467106"/>
                    <a:pt x="40259" y="456438"/>
                  </a:cubicBezTo>
                  <a:cubicBezTo>
                    <a:pt x="44069" y="445770"/>
                    <a:pt x="48133" y="435356"/>
                    <a:pt x="52451" y="424942"/>
                  </a:cubicBezTo>
                  <a:cubicBezTo>
                    <a:pt x="56769" y="414528"/>
                    <a:pt x="61341" y="404241"/>
                    <a:pt x="66167" y="394081"/>
                  </a:cubicBezTo>
                  <a:cubicBezTo>
                    <a:pt x="70993" y="383921"/>
                    <a:pt x="76073" y="373888"/>
                    <a:pt x="81407" y="363855"/>
                  </a:cubicBezTo>
                  <a:cubicBezTo>
                    <a:pt x="86741" y="353822"/>
                    <a:pt x="92329" y="344170"/>
                    <a:pt x="98044" y="334518"/>
                  </a:cubicBezTo>
                  <a:cubicBezTo>
                    <a:pt x="103759" y="324866"/>
                    <a:pt x="109855" y="315341"/>
                    <a:pt x="116078" y="305943"/>
                  </a:cubicBezTo>
                  <a:cubicBezTo>
                    <a:pt x="122301" y="296545"/>
                    <a:pt x="128778" y="287401"/>
                    <a:pt x="135509" y="278384"/>
                  </a:cubicBezTo>
                  <a:cubicBezTo>
                    <a:pt x="142240" y="269367"/>
                    <a:pt x="149098" y="260477"/>
                    <a:pt x="156337" y="251714"/>
                  </a:cubicBezTo>
                  <a:cubicBezTo>
                    <a:pt x="163576" y="242951"/>
                    <a:pt x="170815" y="234442"/>
                    <a:pt x="178435" y="226187"/>
                  </a:cubicBezTo>
                  <a:cubicBezTo>
                    <a:pt x="186055" y="217932"/>
                    <a:pt x="193802" y="209677"/>
                    <a:pt x="201803" y="201676"/>
                  </a:cubicBezTo>
                  <a:cubicBezTo>
                    <a:pt x="209804" y="193675"/>
                    <a:pt x="217932" y="185928"/>
                    <a:pt x="226314" y="178435"/>
                  </a:cubicBezTo>
                  <a:cubicBezTo>
                    <a:pt x="234696" y="170942"/>
                    <a:pt x="243205" y="163576"/>
                    <a:pt x="251841" y="156337"/>
                  </a:cubicBezTo>
                  <a:cubicBezTo>
                    <a:pt x="260477" y="149098"/>
                    <a:pt x="269494" y="142240"/>
                    <a:pt x="278511" y="135509"/>
                  </a:cubicBezTo>
                  <a:cubicBezTo>
                    <a:pt x="287528" y="128778"/>
                    <a:pt x="296799" y="122301"/>
                    <a:pt x="306070" y="116078"/>
                  </a:cubicBezTo>
                  <a:cubicBezTo>
                    <a:pt x="315341" y="109855"/>
                    <a:pt x="324993" y="103759"/>
                    <a:pt x="334645" y="98044"/>
                  </a:cubicBezTo>
                  <a:cubicBezTo>
                    <a:pt x="344297" y="92329"/>
                    <a:pt x="354076" y="86741"/>
                    <a:pt x="364109" y="81407"/>
                  </a:cubicBezTo>
                  <a:cubicBezTo>
                    <a:pt x="374142" y="76073"/>
                    <a:pt x="384175" y="70993"/>
                    <a:pt x="394335" y="66167"/>
                  </a:cubicBezTo>
                  <a:cubicBezTo>
                    <a:pt x="404495" y="61341"/>
                    <a:pt x="414782" y="56769"/>
                    <a:pt x="425196" y="52451"/>
                  </a:cubicBezTo>
                  <a:cubicBezTo>
                    <a:pt x="435610" y="48133"/>
                    <a:pt x="446151" y="44069"/>
                    <a:pt x="456692" y="40259"/>
                  </a:cubicBezTo>
                  <a:cubicBezTo>
                    <a:pt x="467233" y="36449"/>
                    <a:pt x="478028" y="32893"/>
                    <a:pt x="488823" y="29718"/>
                  </a:cubicBezTo>
                  <a:cubicBezTo>
                    <a:pt x="499618" y="26543"/>
                    <a:pt x="510413" y="23495"/>
                    <a:pt x="521335" y="20701"/>
                  </a:cubicBezTo>
                  <a:cubicBezTo>
                    <a:pt x="532257" y="17907"/>
                    <a:pt x="543306" y="15494"/>
                    <a:pt x="554355" y="13335"/>
                  </a:cubicBezTo>
                  <a:cubicBezTo>
                    <a:pt x="565404" y="11176"/>
                    <a:pt x="576453" y="9271"/>
                    <a:pt x="587629" y="7620"/>
                  </a:cubicBezTo>
                  <a:cubicBezTo>
                    <a:pt x="598805" y="5969"/>
                    <a:pt x="609981" y="4572"/>
                    <a:pt x="621157" y="3429"/>
                  </a:cubicBezTo>
                  <a:cubicBezTo>
                    <a:pt x="632333" y="2286"/>
                    <a:pt x="643636" y="1524"/>
                    <a:pt x="654812" y="889"/>
                  </a:cubicBezTo>
                  <a:cubicBezTo>
                    <a:pt x="665988" y="254"/>
                    <a:pt x="677291" y="0"/>
                    <a:pt x="688594" y="0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3500" y="63500"/>
              <a:ext cx="5332348" cy="1445514"/>
            </a:xfrm>
            <a:custGeom>
              <a:avLst/>
              <a:gdLst/>
              <a:ahLst/>
              <a:cxnLst/>
              <a:rect l="l" t="t" r="r" b="b"/>
              <a:pathLst>
                <a:path w="5332348" h="1445514">
                  <a:moveTo>
                    <a:pt x="722630" y="0"/>
                  </a:moveTo>
                  <a:lnTo>
                    <a:pt x="4609592" y="0"/>
                  </a:lnTo>
                  <a:lnTo>
                    <a:pt x="4609592" y="34163"/>
                  </a:lnTo>
                  <a:lnTo>
                    <a:pt x="4609592" y="0"/>
                  </a:lnTo>
                  <a:cubicBezTo>
                    <a:pt x="4621403" y="0"/>
                    <a:pt x="4633214" y="254"/>
                    <a:pt x="4645025" y="889"/>
                  </a:cubicBezTo>
                  <a:lnTo>
                    <a:pt x="4680458" y="3556"/>
                  </a:lnTo>
                  <a:cubicBezTo>
                    <a:pt x="4692269" y="4699"/>
                    <a:pt x="4703953" y="6223"/>
                    <a:pt x="4715637" y="7874"/>
                  </a:cubicBezTo>
                  <a:lnTo>
                    <a:pt x="4710684" y="41656"/>
                  </a:lnTo>
                  <a:lnTo>
                    <a:pt x="4715637" y="7874"/>
                  </a:lnTo>
                  <a:cubicBezTo>
                    <a:pt x="4727321" y="9652"/>
                    <a:pt x="4739005" y="11684"/>
                    <a:pt x="4750689" y="13970"/>
                  </a:cubicBezTo>
                  <a:lnTo>
                    <a:pt x="4743958" y="47498"/>
                  </a:lnTo>
                  <a:lnTo>
                    <a:pt x="4750562" y="13970"/>
                  </a:lnTo>
                  <a:cubicBezTo>
                    <a:pt x="4762119" y="16256"/>
                    <a:pt x="4773676" y="18796"/>
                    <a:pt x="4785106" y="21717"/>
                  </a:cubicBezTo>
                  <a:lnTo>
                    <a:pt x="4819269" y="31242"/>
                  </a:lnTo>
                  <a:cubicBezTo>
                    <a:pt x="4830572" y="34671"/>
                    <a:pt x="4841748" y="38354"/>
                    <a:pt x="4852924" y="42418"/>
                  </a:cubicBezTo>
                  <a:lnTo>
                    <a:pt x="4841367" y="74549"/>
                  </a:lnTo>
                  <a:lnTo>
                    <a:pt x="4852924" y="42291"/>
                  </a:lnTo>
                  <a:cubicBezTo>
                    <a:pt x="4864100" y="46228"/>
                    <a:pt x="4875149" y="50546"/>
                    <a:pt x="4886071" y="55118"/>
                  </a:cubicBezTo>
                  <a:lnTo>
                    <a:pt x="4918456" y="69469"/>
                  </a:lnTo>
                  <a:lnTo>
                    <a:pt x="4903851" y="100457"/>
                  </a:lnTo>
                  <a:lnTo>
                    <a:pt x="4918456" y="69469"/>
                  </a:lnTo>
                  <a:cubicBezTo>
                    <a:pt x="4929124" y="74549"/>
                    <a:pt x="4939665" y="79883"/>
                    <a:pt x="4950206" y="85471"/>
                  </a:cubicBezTo>
                  <a:lnTo>
                    <a:pt x="4981067" y="102997"/>
                  </a:lnTo>
                  <a:lnTo>
                    <a:pt x="4963540" y="132334"/>
                  </a:lnTo>
                  <a:lnTo>
                    <a:pt x="4981067" y="102997"/>
                  </a:lnTo>
                  <a:cubicBezTo>
                    <a:pt x="4991226" y="109093"/>
                    <a:pt x="5001259" y="115443"/>
                    <a:pt x="5011038" y="122047"/>
                  </a:cubicBezTo>
                  <a:lnTo>
                    <a:pt x="4991988" y="150495"/>
                  </a:lnTo>
                  <a:lnTo>
                    <a:pt x="5011038" y="122047"/>
                  </a:lnTo>
                  <a:cubicBezTo>
                    <a:pt x="5020944" y="128651"/>
                    <a:pt x="5030596" y="135382"/>
                    <a:pt x="5039994" y="142494"/>
                  </a:cubicBezTo>
                  <a:lnTo>
                    <a:pt x="5019674" y="169926"/>
                  </a:lnTo>
                  <a:lnTo>
                    <a:pt x="5039994" y="142494"/>
                  </a:lnTo>
                  <a:cubicBezTo>
                    <a:pt x="5049519" y="149606"/>
                    <a:pt x="5058917" y="156845"/>
                    <a:pt x="5067934" y="164338"/>
                  </a:cubicBezTo>
                  <a:lnTo>
                    <a:pt x="5094858" y="187452"/>
                  </a:lnTo>
                  <a:lnTo>
                    <a:pt x="5071871" y="212852"/>
                  </a:lnTo>
                  <a:lnTo>
                    <a:pt x="5094858" y="187452"/>
                  </a:lnTo>
                  <a:cubicBezTo>
                    <a:pt x="5103621" y="195453"/>
                    <a:pt x="5112257" y="203581"/>
                    <a:pt x="5120512" y="211963"/>
                  </a:cubicBezTo>
                  <a:lnTo>
                    <a:pt x="5096382" y="236093"/>
                  </a:lnTo>
                  <a:lnTo>
                    <a:pt x="5120512" y="211836"/>
                  </a:lnTo>
                  <a:cubicBezTo>
                    <a:pt x="5128894" y="220218"/>
                    <a:pt x="5137022" y="228854"/>
                    <a:pt x="5145023" y="237490"/>
                  </a:cubicBezTo>
                  <a:lnTo>
                    <a:pt x="5119750" y="260477"/>
                  </a:lnTo>
                  <a:lnTo>
                    <a:pt x="5145023" y="237490"/>
                  </a:lnTo>
                  <a:cubicBezTo>
                    <a:pt x="5153024" y="246253"/>
                    <a:pt x="5160771" y="255270"/>
                    <a:pt x="5168137" y="264287"/>
                  </a:cubicBezTo>
                  <a:lnTo>
                    <a:pt x="5189981" y="292227"/>
                  </a:lnTo>
                  <a:cubicBezTo>
                    <a:pt x="5196966" y="301752"/>
                    <a:pt x="5203824" y="311404"/>
                    <a:pt x="5210428" y="321183"/>
                  </a:cubicBezTo>
                  <a:lnTo>
                    <a:pt x="5181980" y="340233"/>
                  </a:lnTo>
                  <a:lnTo>
                    <a:pt x="5210428" y="321183"/>
                  </a:lnTo>
                  <a:cubicBezTo>
                    <a:pt x="5217032" y="330962"/>
                    <a:pt x="5223255" y="340995"/>
                    <a:pt x="5229478" y="351155"/>
                  </a:cubicBezTo>
                  <a:lnTo>
                    <a:pt x="5247004" y="382016"/>
                  </a:lnTo>
                  <a:lnTo>
                    <a:pt x="5216778" y="398145"/>
                  </a:lnTo>
                  <a:lnTo>
                    <a:pt x="5247004" y="382016"/>
                  </a:lnTo>
                  <a:cubicBezTo>
                    <a:pt x="5252592" y="392430"/>
                    <a:pt x="5257926" y="402971"/>
                    <a:pt x="5263006" y="413766"/>
                  </a:cubicBezTo>
                  <a:lnTo>
                    <a:pt x="5232145" y="428371"/>
                  </a:lnTo>
                  <a:lnTo>
                    <a:pt x="5263006" y="413766"/>
                  </a:lnTo>
                  <a:cubicBezTo>
                    <a:pt x="5268086" y="424434"/>
                    <a:pt x="5272785" y="435229"/>
                    <a:pt x="5277357" y="446151"/>
                  </a:cubicBezTo>
                  <a:lnTo>
                    <a:pt x="5290057" y="479298"/>
                  </a:lnTo>
                  <a:lnTo>
                    <a:pt x="5257799" y="490728"/>
                  </a:lnTo>
                  <a:lnTo>
                    <a:pt x="5289930" y="479171"/>
                  </a:lnTo>
                  <a:cubicBezTo>
                    <a:pt x="5293994" y="490347"/>
                    <a:pt x="5297677" y="501523"/>
                    <a:pt x="5301106" y="512953"/>
                  </a:cubicBezTo>
                  <a:lnTo>
                    <a:pt x="5268340" y="522859"/>
                  </a:lnTo>
                  <a:lnTo>
                    <a:pt x="5301106" y="512953"/>
                  </a:lnTo>
                  <a:cubicBezTo>
                    <a:pt x="5304535" y="524256"/>
                    <a:pt x="5307710" y="535686"/>
                    <a:pt x="5310631" y="547116"/>
                  </a:cubicBezTo>
                  <a:lnTo>
                    <a:pt x="5318378" y="581787"/>
                  </a:lnTo>
                  <a:lnTo>
                    <a:pt x="5284850" y="588391"/>
                  </a:lnTo>
                  <a:lnTo>
                    <a:pt x="5318378" y="581787"/>
                  </a:lnTo>
                  <a:cubicBezTo>
                    <a:pt x="5320664" y="593344"/>
                    <a:pt x="5322696" y="605028"/>
                    <a:pt x="5324474" y="616712"/>
                  </a:cubicBezTo>
                  <a:lnTo>
                    <a:pt x="5290692" y="621792"/>
                  </a:lnTo>
                  <a:lnTo>
                    <a:pt x="5324474" y="616712"/>
                  </a:lnTo>
                  <a:cubicBezTo>
                    <a:pt x="5326252" y="628396"/>
                    <a:pt x="5327649" y="640207"/>
                    <a:pt x="5328792" y="651891"/>
                  </a:cubicBezTo>
                  <a:lnTo>
                    <a:pt x="5294756" y="655193"/>
                  </a:lnTo>
                  <a:lnTo>
                    <a:pt x="5328792" y="651891"/>
                  </a:lnTo>
                  <a:cubicBezTo>
                    <a:pt x="5329935" y="663702"/>
                    <a:pt x="5330824" y="675513"/>
                    <a:pt x="5331459" y="687324"/>
                  </a:cubicBezTo>
                  <a:lnTo>
                    <a:pt x="5297296" y="688975"/>
                  </a:lnTo>
                  <a:lnTo>
                    <a:pt x="5331459" y="687324"/>
                  </a:lnTo>
                  <a:cubicBezTo>
                    <a:pt x="5332094" y="699135"/>
                    <a:pt x="5332348" y="710946"/>
                    <a:pt x="5332348" y="722757"/>
                  </a:cubicBezTo>
                  <a:lnTo>
                    <a:pt x="5298185" y="722757"/>
                  </a:lnTo>
                  <a:lnTo>
                    <a:pt x="5332348" y="722757"/>
                  </a:lnTo>
                  <a:cubicBezTo>
                    <a:pt x="5332348" y="734568"/>
                    <a:pt x="5332094" y="746379"/>
                    <a:pt x="5331459" y="758190"/>
                  </a:cubicBezTo>
                  <a:lnTo>
                    <a:pt x="5297296" y="756539"/>
                  </a:lnTo>
                  <a:lnTo>
                    <a:pt x="5331459" y="758190"/>
                  </a:lnTo>
                  <a:cubicBezTo>
                    <a:pt x="5330824" y="770001"/>
                    <a:pt x="5329935" y="781812"/>
                    <a:pt x="5328792" y="793623"/>
                  </a:cubicBezTo>
                  <a:lnTo>
                    <a:pt x="5294756" y="790321"/>
                  </a:lnTo>
                  <a:lnTo>
                    <a:pt x="5328792" y="793623"/>
                  </a:lnTo>
                  <a:cubicBezTo>
                    <a:pt x="5327649" y="805434"/>
                    <a:pt x="5326125" y="817118"/>
                    <a:pt x="5324474" y="828802"/>
                  </a:cubicBezTo>
                  <a:lnTo>
                    <a:pt x="5318252" y="863600"/>
                  </a:lnTo>
                  <a:lnTo>
                    <a:pt x="5284724" y="856869"/>
                  </a:lnTo>
                  <a:lnTo>
                    <a:pt x="5318252" y="863600"/>
                  </a:lnTo>
                  <a:cubicBezTo>
                    <a:pt x="5315966" y="875157"/>
                    <a:pt x="5313299" y="886714"/>
                    <a:pt x="5310505" y="898144"/>
                  </a:cubicBezTo>
                  <a:lnTo>
                    <a:pt x="5300980" y="932307"/>
                  </a:lnTo>
                  <a:lnTo>
                    <a:pt x="5268214" y="922401"/>
                  </a:lnTo>
                  <a:lnTo>
                    <a:pt x="5300980" y="932307"/>
                  </a:lnTo>
                  <a:cubicBezTo>
                    <a:pt x="5297551" y="943610"/>
                    <a:pt x="5293868" y="954913"/>
                    <a:pt x="5289804" y="966089"/>
                  </a:cubicBezTo>
                  <a:lnTo>
                    <a:pt x="5257673" y="954532"/>
                  </a:lnTo>
                  <a:lnTo>
                    <a:pt x="5289931" y="965962"/>
                  </a:lnTo>
                  <a:cubicBezTo>
                    <a:pt x="5285994" y="977138"/>
                    <a:pt x="5281676" y="988187"/>
                    <a:pt x="5277231" y="999109"/>
                  </a:cubicBezTo>
                  <a:lnTo>
                    <a:pt x="5262880" y="1031494"/>
                  </a:lnTo>
                  <a:lnTo>
                    <a:pt x="5232019" y="1016889"/>
                  </a:lnTo>
                  <a:lnTo>
                    <a:pt x="5262880" y="1031494"/>
                  </a:lnTo>
                  <a:cubicBezTo>
                    <a:pt x="5257800" y="1042162"/>
                    <a:pt x="5252466" y="1052830"/>
                    <a:pt x="5246878" y="1063244"/>
                  </a:cubicBezTo>
                  <a:lnTo>
                    <a:pt x="5229352" y="1094105"/>
                  </a:lnTo>
                  <a:cubicBezTo>
                    <a:pt x="5223256" y="1104265"/>
                    <a:pt x="5216906" y="1114171"/>
                    <a:pt x="5210429" y="1124077"/>
                  </a:cubicBezTo>
                  <a:lnTo>
                    <a:pt x="5189982" y="1153033"/>
                  </a:lnTo>
                  <a:cubicBezTo>
                    <a:pt x="5182998" y="1162558"/>
                    <a:pt x="5175758" y="1171829"/>
                    <a:pt x="5168138" y="1180973"/>
                  </a:cubicBezTo>
                  <a:lnTo>
                    <a:pt x="5141723" y="1159256"/>
                  </a:lnTo>
                  <a:lnTo>
                    <a:pt x="5168138" y="1180973"/>
                  </a:lnTo>
                  <a:cubicBezTo>
                    <a:pt x="5160645" y="1190117"/>
                    <a:pt x="5152898" y="1199134"/>
                    <a:pt x="5145024" y="1207897"/>
                  </a:cubicBezTo>
                  <a:lnTo>
                    <a:pt x="5119751" y="1184910"/>
                  </a:lnTo>
                  <a:lnTo>
                    <a:pt x="5145151" y="1207897"/>
                  </a:lnTo>
                  <a:cubicBezTo>
                    <a:pt x="5137150" y="1216660"/>
                    <a:pt x="5129023" y="1225296"/>
                    <a:pt x="5120641" y="1233551"/>
                  </a:cubicBezTo>
                  <a:lnTo>
                    <a:pt x="5096511" y="1209421"/>
                  </a:lnTo>
                  <a:lnTo>
                    <a:pt x="5120641" y="1233551"/>
                  </a:lnTo>
                  <a:cubicBezTo>
                    <a:pt x="5112258" y="1241933"/>
                    <a:pt x="5103750" y="1250061"/>
                    <a:pt x="5094987" y="1257935"/>
                  </a:cubicBezTo>
                  <a:lnTo>
                    <a:pt x="5068063" y="1281176"/>
                  </a:lnTo>
                  <a:cubicBezTo>
                    <a:pt x="5058919" y="1288669"/>
                    <a:pt x="5049648" y="1295908"/>
                    <a:pt x="5040123" y="1303020"/>
                  </a:cubicBezTo>
                  <a:lnTo>
                    <a:pt x="5011167" y="1323467"/>
                  </a:lnTo>
                  <a:cubicBezTo>
                    <a:pt x="5001388" y="1329944"/>
                    <a:pt x="4991355" y="1336294"/>
                    <a:pt x="4981195" y="1342390"/>
                  </a:cubicBezTo>
                  <a:lnTo>
                    <a:pt x="4963669" y="1313053"/>
                  </a:lnTo>
                  <a:lnTo>
                    <a:pt x="4981195" y="1342390"/>
                  </a:lnTo>
                  <a:cubicBezTo>
                    <a:pt x="4971035" y="1348486"/>
                    <a:pt x="4960748" y="1354328"/>
                    <a:pt x="4950334" y="1359916"/>
                  </a:cubicBezTo>
                  <a:lnTo>
                    <a:pt x="4934205" y="1329690"/>
                  </a:lnTo>
                  <a:lnTo>
                    <a:pt x="4950334" y="1359916"/>
                  </a:lnTo>
                  <a:cubicBezTo>
                    <a:pt x="4939920" y="1365504"/>
                    <a:pt x="4929379" y="1370838"/>
                    <a:pt x="4918584" y="1375918"/>
                  </a:cubicBezTo>
                  <a:lnTo>
                    <a:pt x="4886199" y="1390269"/>
                  </a:lnTo>
                  <a:lnTo>
                    <a:pt x="4873118" y="1358646"/>
                  </a:lnTo>
                  <a:lnTo>
                    <a:pt x="4886199" y="1390269"/>
                  </a:lnTo>
                  <a:cubicBezTo>
                    <a:pt x="4875277" y="1394841"/>
                    <a:pt x="4864228" y="1399032"/>
                    <a:pt x="4853052" y="1403096"/>
                  </a:cubicBezTo>
                  <a:lnTo>
                    <a:pt x="4841495" y="1370965"/>
                  </a:lnTo>
                  <a:lnTo>
                    <a:pt x="4853052" y="1403096"/>
                  </a:lnTo>
                  <a:cubicBezTo>
                    <a:pt x="4841876" y="1407033"/>
                    <a:pt x="4830700" y="1410843"/>
                    <a:pt x="4819397" y="1414272"/>
                  </a:cubicBezTo>
                  <a:lnTo>
                    <a:pt x="4785107" y="1423797"/>
                  </a:lnTo>
                  <a:lnTo>
                    <a:pt x="4776852" y="1390650"/>
                  </a:lnTo>
                  <a:lnTo>
                    <a:pt x="4785234" y="1423797"/>
                  </a:lnTo>
                  <a:cubicBezTo>
                    <a:pt x="4773804" y="1426718"/>
                    <a:pt x="4762120" y="1429258"/>
                    <a:pt x="4750563" y="1431544"/>
                  </a:cubicBezTo>
                  <a:lnTo>
                    <a:pt x="4743959" y="1398016"/>
                  </a:lnTo>
                  <a:lnTo>
                    <a:pt x="4750563" y="1431544"/>
                  </a:lnTo>
                  <a:cubicBezTo>
                    <a:pt x="4739006" y="1433830"/>
                    <a:pt x="4727322" y="1435862"/>
                    <a:pt x="4715638" y="1437640"/>
                  </a:cubicBezTo>
                  <a:lnTo>
                    <a:pt x="4680459" y="1441958"/>
                  </a:lnTo>
                  <a:lnTo>
                    <a:pt x="4677157" y="1407922"/>
                  </a:lnTo>
                  <a:lnTo>
                    <a:pt x="4680459" y="1441958"/>
                  </a:lnTo>
                  <a:cubicBezTo>
                    <a:pt x="4668648" y="1443101"/>
                    <a:pt x="4656837" y="1443990"/>
                    <a:pt x="4645153" y="1444625"/>
                  </a:cubicBezTo>
                  <a:lnTo>
                    <a:pt x="4609720" y="1445514"/>
                  </a:lnTo>
                  <a:lnTo>
                    <a:pt x="722630" y="1445514"/>
                  </a:lnTo>
                  <a:lnTo>
                    <a:pt x="687197" y="1444625"/>
                  </a:lnTo>
                  <a:cubicBezTo>
                    <a:pt x="675386" y="1443990"/>
                    <a:pt x="663575" y="1443101"/>
                    <a:pt x="651891" y="1441958"/>
                  </a:cubicBezTo>
                  <a:lnTo>
                    <a:pt x="655193" y="1407922"/>
                  </a:lnTo>
                  <a:lnTo>
                    <a:pt x="651891" y="1441958"/>
                  </a:lnTo>
                  <a:cubicBezTo>
                    <a:pt x="640080" y="1440815"/>
                    <a:pt x="628396" y="1439291"/>
                    <a:pt x="616712" y="1437640"/>
                  </a:cubicBezTo>
                  <a:lnTo>
                    <a:pt x="581787" y="1431544"/>
                  </a:lnTo>
                  <a:lnTo>
                    <a:pt x="588518" y="1398016"/>
                  </a:lnTo>
                  <a:lnTo>
                    <a:pt x="581787" y="1431544"/>
                  </a:lnTo>
                  <a:cubicBezTo>
                    <a:pt x="570230" y="1429258"/>
                    <a:pt x="558673" y="1426718"/>
                    <a:pt x="547116" y="1423797"/>
                  </a:cubicBezTo>
                  <a:lnTo>
                    <a:pt x="555498" y="1390650"/>
                  </a:lnTo>
                  <a:lnTo>
                    <a:pt x="547243" y="1423797"/>
                  </a:lnTo>
                  <a:cubicBezTo>
                    <a:pt x="535813" y="1420876"/>
                    <a:pt x="524383" y="1417828"/>
                    <a:pt x="513080" y="1414399"/>
                  </a:cubicBezTo>
                  <a:lnTo>
                    <a:pt x="479425" y="1403223"/>
                  </a:lnTo>
                  <a:lnTo>
                    <a:pt x="490982" y="1371092"/>
                  </a:lnTo>
                  <a:lnTo>
                    <a:pt x="479425" y="1403223"/>
                  </a:lnTo>
                  <a:cubicBezTo>
                    <a:pt x="468249" y="1399286"/>
                    <a:pt x="457200" y="1394968"/>
                    <a:pt x="446278" y="1390396"/>
                  </a:cubicBezTo>
                  <a:lnTo>
                    <a:pt x="459359" y="1358773"/>
                  </a:lnTo>
                  <a:lnTo>
                    <a:pt x="446278" y="1390396"/>
                  </a:lnTo>
                  <a:cubicBezTo>
                    <a:pt x="435356" y="1385824"/>
                    <a:pt x="424561" y="1381125"/>
                    <a:pt x="413893" y="1376045"/>
                  </a:cubicBezTo>
                  <a:lnTo>
                    <a:pt x="382143" y="1360043"/>
                  </a:lnTo>
                  <a:cubicBezTo>
                    <a:pt x="371729" y="1354455"/>
                    <a:pt x="361442" y="1348613"/>
                    <a:pt x="351282" y="1342517"/>
                  </a:cubicBezTo>
                  <a:lnTo>
                    <a:pt x="321310" y="1323467"/>
                  </a:lnTo>
                  <a:cubicBezTo>
                    <a:pt x="311404" y="1316863"/>
                    <a:pt x="301752" y="1310132"/>
                    <a:pt x="292354" y="1303020"/>
                  </a:cubicBezTo>
                  <a:lnTo>
                    <a:pt x="264414" y="1281176"/>
                  </a:lnTo>
                  <a:cubicBezTo>
                    <a:pt x="255270" y="1273683"/>
                    <a:pt x="246380" y="1265936"/>
                    <a:pt x="237490" y="1257935"/>
                  </a:cubicBezTo>
                  <a:lnTo>
                    <a:pt x="260477" y="1232662"/>
                  </a:lnTo>
                  <a:lnTo>
                    <a:pt x="237490" y="1258062"/>
                  </a:lnTo>
                  <a:cubicBezTo>
                    <a:pt x="228727" y="1250061"/>
                    <a:pt x="220091" y="1241933"/>
                    <a:pt x="211836" y="1233551"/>
                  </a:cubicBezTo>
                  <a:lnTo>
                    <a:pt x="187325" y="1207897"/>
                  </a:lnTo>
                  <a:cubicBezTo>
                    <a:pt x="179451" y="1199134"/>
                    <a:pt x="171704" y="1190244"/>
                    <a:pt x="164211" y="1180973"/>
                  </a:cubicBezTo>
                  <a:lnTo>
                    <a:pt x="190500" y="1159256"/>
                  </a:lnTo>
                  <a:lnTo>
                    <a:pt x="164084" y="1180973"/>
                  </a:lnTo>
                  <a:cubicBezTo>
                    <a:pt x="156591" y="1171829"/>
                    <a:pt x="149352" y="1162558"/>
                    <a:pt x="142240" y="1153033"/>
                  </a:cubicBezTo>
                  <a:lnTo>
                    <a:pt x="169672" y="1132713"/>
                  </a:lnTo>
                  <a:lnTo>
                    <a:pt x="142240" y="1153160"/>
                  </a:lnTo>
                  <a:cubicBezTo>
                    <a:pt x="135128" y="1143635"/>
                    <a:pt x="128397" y="1133983"/>
                    <a:pt x="121793" y="1124204"/>
                  </a:cubicBezTo>
                  <a:lnTo>
                    <a:pt x="102870" y="1094105"/>
                  </a:lnTo>
                  <a:lnTo>
                    <a:pt x="132207" y="1076579"/>
                  </a:lnTo>
                  <a:lnTo>
                    <a:pt x="102870" y="1094232"/>
                  </a:lnTo>
                  <a:cubicBezTo>
                    <a:pt x="96774" y="1084072"/>
                    <a:pt x="90932" y="1073785"/>
                    <a:pt x="85344" y="1063371"/>
                  </a:cubicBezTo>
                  <a:lnTo>
                    <a:pt x="69342" y="1031748"/>
                  </a:lnTo>
                  <a:lnTo>
                    <a:pt x="100203" y="1017143"/>
                  </a:lnTo>
                  <a:lnTo>
                    <a:pt x="69342" y="1031748"/>
                  </a:lnTo>
                  <a:cubicBezTo>
                    <a:pt x="64262" y="1021080"/>
                    <a:pt x="59563" y="1010285"/>
                    <a:pt x="54991" y="999236"/>
                  </a:cubicBezTo>
                  <a:lnTo>
                    <a:pt x="86614" y="986155"/>
                  </a:lnTo>
                  <a:lnTo>
                    <a:pt x="54991" y="999236"/>
                  </a:lnTo>
                  <a:cubicBezTo>
                    <a:pt x="50419" y="988314"/>
                    <a:pt x="46228" y="977265"/>
                    <a:pt x="42164" y="966089"/>
                  </a:cubicBezTo>
                  <a:lnTo>
                    <a:pt x="74422" y="954532"/>
                  </a:lnTo>
                  <a:lnTo>
                    <a:pt x="42164" y="966089"/>
                  </a:lnTo>
                  <a:cubicBezTo>
                    <a:pt x="38227" y="954913"/>
                    <a:pt x="34417" y="943737"/>
                    <a:pt x="30988" y="932434"/>
                  </a:cubicBezTo>
                  <a:lnTo>
                    <a:pt x="63754" y="922528"/>
                  </a:lnTo>
                  <a:lnTo>
                    <a:pt x="30988" y="932434"/>
                  </a:lnTo>
                  <a:cubicBezTo>
                    <a:pt x="27559" y="921131"/>
                    <a:pt x="24384" y="909701"/>
                    <a:pt x="21463" y="898271"/>
                  </a:cubicBezTo>
                  <a:lnTo>
                    <a:pt x="13843" y="863600"/>
                  </a:lnTo>
                  <a:cubicBezTo>
                    <a:pt x="11557" y="852043"/>
                    <a:pt x="9525" y="840359"/>
                    <a:pt x="7747" y="828675"/>
                  </a:cubicBezTo>
                  <a:lnTo>
                    <a:pt x="3429" y="793496"/>
                  </a:lnTo>
                  <a:lnTo>
                    <a:pt x="37465" y="790194"/>
                  </a:lnTo>
                  <a:lnTo>
                    <a:pt x="3429" y="793496"/>
                  </a:lnTo>
                  <a:cubicBezTo>
                    <a:pt x="2286" y="781685"/>
                    <a:pt x="1397" y="769874"/>
                    <a:pt x="762" y="758190"/>
                  </a:cubicBezTo>
                  <a:lnTo>
                    <a:pt x="0" y="722630"/>
                  </a:lnTo>
                  <a:lnTo>
                    <a:pt x="34163" y="722630"/>
                  </a:lnTo>
                  <a:lnTo>
                    <a:pt x="0" y="722630"/>
                  </a:lnTo>
                  <a:cubicBezTo>
                    <a:pt x="0" y="710819"/>
                    <a:pt x="254" y="699008"/>
                    <a:pt x="889" y="687197"/>
                  </a:cubicBezTo>
                  <a:lnTo>
                    <a:pt x="3556" y="651764"/>
                  </a:lnTo>
                  <a:lnTo>
                    <a:pt x="37592" y="655066"/>
                  </a:lnTo>
                  <a:lnTo>
                    <a:pt x="3556" y="651764"/>
                  </a:lnTo>
                  <a:cubicBezTo>
                    <a:pt x="4699" y="639953"/>
                    <a:pt x="6096" y="628269"/>
                    <a:pt x="7874" y="616585"/>
                  </a:cubicBezTo>
                  <a:lnTo>
                    <a:pt x="13970" y="581660"/>
                  </a:lnTo>
                  <a:lnTo>
                    <a:pt x="47498" y="588264"/>
                  </a:lnTo>
                  <a:lnTo>
                    <a:pt x="13970" y="581660"/>
                  </a:lnTo>
                  <a:cubicBezTo>
                    <a:pt x="16256" y="569976"/>
                    <a:pt x="18923" y="558546"/>
                    <a:pt x="21717" y="547116"/>
                  </a:cubicBezTo>
                  <a:lnTo>
                    <a:pt x="31242" y="512953"/>
                  </a:lnTo>
                  <a:lnTo>
                    <a:pt x="64008" y="522859"/>
                  </a:lnTo>
                  <a:lnTo>
                    <a:pt x="31242" y="512953"/>
                  </a:lnTo>
                  <a:cubicBezTo>
                    <a:pt x="34671" y="501650"/>
                    <a:pt x="38354" y="490347"/>
                    <a:pt x="42418" y="479298"/>
                  </a:cubicBezTo>
                  <a:lnTo>
                    <a:pt x="55245" y="446151"/>
                  </a:lnTo>
                  <a:lnTo>
                    <a:pt x="86868" y="459232"/>
                  </a:lnTo>
                  <a:lnTo>
                    <a:pt x="55245" y="446151"/>
                  </a:lnTo>
                  <a:cubicBezTo>
                    <a:pt x="59817" y="435229"/>
                    <a:pt x="64643" y="424434"/>
                    <a:pt x="69596" y="413766"/>
                  </a:cubicBezTo>
                  <a:lnTo>
                    <a:pt x="100457" y="428371"/>
                  </a:lnTo>
                  <a:lnTo>
                    <a:pt x="69596" y="413766"/>
                  </a:lnTo>
                  <a:cubicBezTo>
                    <a:pt x="74676" y="403098"/>
                    <a:pt x="80010" y="392557"/>
                    <a:pt x="85598" y="382016"/>
                  </a:cubicBezTo>
                  <a:lnTo>
                    <a:pt x="115824" y="398145"/>
                  </a:lnTo>
                  <a:lnTo>
                    <a:pt x="85598" y="382016"/>
                  </a:lnTo>
                  <a:cubicBezTo>
                    <a:pt x="91186" y="371602"/>
                    <a:pt x="97028" y="361315"/>
                    <a:pt x="103124" y="351155"/>
                  </a:cubicBezTo>
                  <a:lnTo>
                    <a:pt x="132461" y="368808"/>
                  </a:lnTo>
                  <a:lnTo>
                    <a:pt x="103124" y="351282"/>
                  </a:lnTo>
                  <a:cubicBezTo>
                    <a:pt x="109220" y="341122"/>
                    <a:pt x="115570" y="331216"/>
                    <a:pt x="122047" y="321310"/>
                  </a:cubicBezTo>
                  <a:lnTo>
                    <a:pt x="142240" y="292100"/>
                  </a:lnTo>
                  <a:lnTo>
                    <a:pt x="169672" y="312547"/>
                  </a:lnTo>
                  <a:lnTo>
                    <a:pt x="142240" y="292227"/>
                  </a:lnTo>
                  <a:cubicBezTo>
                    <a:pt x="149352" y="282702"/>
                    <a:pt x="156591" y="273431"/>
                    <a:pt x="164084" y="264287"/>
                  </a:cubicBezTo>
                  <a:lnTo>
                    <a:pt x="190500" y="285877"/>
                  </a:lnTo>
                  <a:lnTo>
                    <a:pt x="164084" y="264160"/>
                  </a:lnTo>
                  <a:cubicBezTo>
                    <a:pt x="171577" y="255016"/>
                    <a:pt x="179324" y="246126"/>
                    <a:pt x="187198" y="237363"/>
                  </a:cubicBezTo>
                  <a:lnTo>
                    <a:pt x="211709" y="211709"/>
                  </a:lnTo>
                  <a:lnTo>
                    <a:pt x="235839" y="235839"/>
                  </a:lnTo>
                  <a:lnTo>
                    <a:pt x="211709" y="211709"/>
                  </a:lnTo>
                  <a:cubicBezTo>
                    <a:pt x="220091" y="203327"/>
                    <a:pt x="228600" y="195199"/>
                    <a:pt x="237363" y="187198"/>
                  </a:cubicBezTo>
                  <a:lnTo>
                    <a:pt x="260350" y="212598"/>
                  </a:lnTo>
                  <a:lnTo>
                    <a:pt x="237363" y="187198"/>
                  </a:lnTo>
                  <a:cubicBezTo>
                    <a:pt x="246126" y="179197"/>
                    <a:pt x="255143" y="171577"/>
                    <a:pt x="264287" y="163957"/>
                  </a:cubicBezTo>
                  <a:lnTo>
                    <a:pt x="292227" y="142113"/>
                  </a:lnTo>
                  <a:lnTo>
                    <a:pt x="312547" y="169545"/>
                  </a:lnTo>
                  <a:lnTo>
                    <a:pt x="292100" y="142240"/>
                  </a:lnTo>
                  <a:cubicBezTo>
                    <a:pt x="301625" y="135255"/>
                    <a:pt x="311277" y="128397"/>
                    <a:pt x="321056" y="121793"/>
                  </a:cubicBezTo>
                  <a:lnTo>
                    <a:pt x="340106" y="150241"/>
                  </a:lnTo>
                  <a:lnTo>
                    <a:pt x="321056" y="121793"/>
                  </a:lnTo>
                  <a:cubicBezTo>
                    <a:pt x="330962" y="115189"/>
                    <a:pt x="340868" y="108839"/>
                    <a:pt x="351028" y="102870"/>
                  </a:cubicBezTo>
                  <a:lnTo>
                    <a:pt x="381889" y="85344"/>
                  </a:lnTo>
                  <a:cubicBezTo>
                    <a:pt x="392303" y="79756"/>
                    <a:pt x="402844" y="74422"/>
                    <a:pt x="413512" y="69469"/>
                  </a:cubicBezTo>
                  <a:lnTo>
                    <a:pt x="428117" y="100457"/>
                  </a:lnTo>
                  <a:lnTo>
                    <a:pt x="413512" y="69469"/>
                  </a:lnTo>
                  <a:cubicBezTo>
                    <a:pt x="424180" y="64389"/>
                    <a:pt x="434975" y="59690"/>
                    <a:pt x="445897" y="55118"/>
                  </a:cubicBezTo>
                  <a:lnTo>
                    <a:pt x="479044" y="42291"/>
                  </a:lnTo>
                  <a:lnTo>
                    <a:pt x="490474" y="74549"/>
                  </a:lnTo>
                  <a:lnTo>
                    <a:pt x="478917" y="42418"/>
                  </a:lnTo>
                  <a:cubicBezTo>
                    <a:pt x="490093" y="38481"/>
                    <a:pt x="501269" y="34671"/>
                    <a:pt x="512572" y="31242"/>
                  </a:cubicBezTo>
                  <a:lnTo>
                    <a:pt x="546862" y="21717"/>
                  </a:lnTo>
                  <a:cubicBezTo>
                    <a:pt x="558292" y="18796"/>
                    <a:pt x="569849" y="16256"/>
                    <a:pt x="581406" y="13970"/>
                  </a:cubicBezTo>
                  <a:lnTo>
                    <a:pt x="588137" y="47498"/>
                  </a:lnTo>
                  <a:lnTo>
                    <a:pt x="581406" y="13970"/>
                  </a:lnTo>
                  <a:cubicBezTo>
                    <a:pt x="593090" y="11684"/>
                    <a:pt x="604774" y="9652"/>
                    <a:pt x="616331" y="7874"/>
                  </a:cubicBezTo>
                  <a:lnTo>
                    <a:pt x="621284" y="41656"/>
                  </a:lnTo>
                  <a:lnTo>
                    <a:pt x="616331" y="7874"/>
                  </a:lnTo>
                  <a:cubicBezTo>
                    <a:pt x="628015" y="6096"/>
                    <a:pt x="639699" y="4699"/>
                    <a:pt x="651510" y="3556"/>
                  </a:cubicBezTo>
                  <a:lnTo>
                    <a:pt x="686943" y="889"/>
                  </a:lnTo>
                  <a:cubicBezTo>
                    <a:pt x="699008" y="254"/>
                    <a:pt x="710819" y="0"/>
                    <a:pt x="722630" y="0"/>
                  </a:cubicBezTo>
                  <a:lnTo>
                    <a:pt x="722630" y="34163"/>
                  </a:lnTo>
                  <a:lnTo>
                    <a:pt x="722630" y="0"/>
                  </a:lnTo>
                  <a:moveTo>
                    <a:pt x="722630" y="68453"/>
                  </a:moveTo>
                  <a:lnTo>
                    <a:pt x="690499" y="69215"/>
                  </a:lnTo>
                  <a:lnTo>
                    <a:pt x="688848" y="35052"/>
                  </a:lnTo>
                  <a:lnTo>
                    <a:pt x="690499" y="69215"/>
                  </a:lnTo>
                  <a:cubicBezTo>
                    <a:pt x="679831" y="69723"/>
                    <a:pt x="669163" y="70485"/>
                    <a:pt x="658495" y="71628"/>
                  </a:cubicBezTo>
                  <a:lnTo>
                    <a:pt x="655193" y="37592"/>
                  </a:lnTo>
                  <a:lnTo>
                    <a:pt x="658495" y="71628"/>
                  </a:lnTo>
                  <a:cubicBezTo>
                    <a:pt x="647827" y="72644"/>
                    <a:pt x="637286" y="74041"/>
                    <a:pt x="626618" y="75565"/>
                  </a:cubicBezTo>
                  <a:lnTo>
                    <a:pt x="594995" y="81026"/>
                  </a:lnTo>
                  <a:cubicBezTo>
                    <a:pt x="584454" y="83185"/>
                    <a:pt x="574040" y="85471"/>
                    <a:pt x="563626" y="88011"/>
                  </a:cubicBezTo>
                  <a:lnTo>
                    <a:pt x="555371" y="54864"/>
                  </a:lnTo>
                  <a:lnTo>
                    <a:pt x="563753" y="88011"/>
                  </a:lnTo>
                  <a:cubicBezTo>
                    <a:pt x="553339" y="90678"/>
                    <a:pt x="543052" y="93472"/>
                    <a:pt x="532765" y="96647"/>
                  </a:cubicBezTo>
                  <a:lnTo>
                    <a:pt x="522859" y="63881"/>
                  </a:lnTo>
                  <a:lnTo>
                    <a:pt x="532765" y="96647"/>
                  </a:lnTo>
                  <a:cubicBezTo>
                    <a:pt x="522478" y="99822"/>
                    <a:pt x="512318" y="103124"/>
                    <a:pt x="502285" y="106680"/>
                  </a:cubicBezTo>
                  <a:lnTo>
                    <a:pt x="472313" y="118237"/>
                  </a:lnTo>
                  <a:lnTo>
                    <a:pt x="459232" y="86614"/>
                  </a:lnTo>
                  <a:lnTo>
                    <a:pt x="472313" y="118237"/>
                  </a:lnTo>
                  <a:cubicBezTo>
                    <a:pt x="462407" y="122301"/>
                    <a:pt x="452628" y="126619"/>
                    <a:pt x="442976" y="131191"/>
                  </a:cubicBezTo>
                  <a:lnTo>
                    <a:pt x="414274" y="145669"/>
                  </a:lnTo>
                  <a:lnTo>
                    <a:pt x="398145" y="115443"/>
                  </a:lnTo>
                  <a:lnTo>
                    <a:pt x="414274" y="145542"/>
                  </a:lnTo>
                  <a:cubicBezTo>
                    <a:pt x="404749" y="150622"/>
                    <a:pt x="395478" y="155829"/>
                    <a:pt x="386334" y="161417"/>
                  </a:cubicBezTo>
                  <a:lnTo>
                    <a:pt x="368808" y="132080"/>
                  </a:lnTo>
                  <a:lnTo>
                    <a:pt x="386334" y="161417"/>
                  </a:lnTo>
                  <a:cubicBezTo>
                    <a:pt x="377190" y="167005"/>
                    <a:pt x="368046" y="172593"/>
                    <a:pt x="359283" y="178562"/>
                  </a:cubicBezTo>
                  <a:lnTo>
                    <a:pt x="332994" y="197104"/>
                  </a:lnTo>
                  <a:cubicBezTo>
                    <a:pt x="324358" y="203454"/>
                    <a:pt x="315976" y="210058"/>
                    <a:pt x="307721" y="216916"/>
                  </a:cubicBezTo>
                  <a:lnTo>
                    <a:pt x="285877" y="190500"/>
                  </a:lnTo>
                  <a:lnTo>
                    <a:pt x="307594" y="216916"/>
                  </a:lnTo>
                  <a:cubicBezTo>
                    <a:pt x="299339" y="223647"/>
                    <a:pt x="291211" y="230632"/>
                    <a:pt x="283337" y="237871"/>
                  </a:cubicBezTo>
                  <a:lnTo>
                    <a:pt x="260096" y="259969"/>
                  </a:lnTo>
                  <a:cubicBezTo>
                    <a:pt x="252476" y="267589"/>
                    <a:pt x="245110" y="275336"/>
                    <a:pt x="237871" y="283210"/>
                  </a:cubicBezTo>
                  <a:lnTo>
                    <a:pt x="212471" y="260350"/>
                  </a:lnTo>
                  <a:lnTo>
                    <a:pt x="237871" y="283337"/>
                  </a:lnTo>
                  <a:cubicBezTo>
                    <a:pt x="230632" y="291211"/>
                    <a:pt x="223647" y="299339"/>
                    <a:pt x="216916" y="307594"/>
                  </a:cubicBezTo>
                  <a:lnTo>
                    <a:pt x="197104" y="332994"/>
                  </a:lnTo>
                  <a:cubicBezTo>
                    <a:pt x="190754" y="341630"/>
                    <a:pt x="184531" y="350266"/>
                    <a:pt x="178689" y="359156"/>
                  </a:cubicBezTo>
                  <a:lnTo>
                    <a:pt x="150241" y="340106"/>
                  </a:lnTo>
                  <a:lnTo>
                    <a:pt x="178689" y="359156"/>
                  </a:lnTo>
                  <a:cubicBezTo>
                    <a:pt x="172720" y="368046"/>
                    <a:pt x="167005" y="377063"/>
                    <a:pt x="161544" y="386334"/>
                  </a:cubicBezTo>
                  <a:lnTo>
                    <a:pt x="145669" y="414274"/>
                  </a:lnTo>
                  <a:cubicBezTo>
                    <a:pt x="140589" y="423672"/>
                    <a:pt x="135763" y="433324"/>
                    <a:pt x="131191" y="442976"/>
                  </a:cubicBezTo>
                  <a:lnTo>
                    <a:pt x="118110" y="472313"/>
                  </a:lnTo>
                  <a:cubicBezTo>
                    <a:pt x="114046" y="482219"/>
                    <a:pt x="110109" y="492125"/>
                    <a:pt x="106553" y="502285"/>
                  </a:cubicBezTo>
                  <a:lnTo>
                    <a:pt x="74422" y="490728"/>
                  </a:lnTo>
                  <a:lnTo>
                    <a:pt x="106553" y="502285"/>
                  </a:lnTo>
                  <a:cubicBezTo>
                    <a:pt x="102997" y="512318"/>
                    <a:pt x="99568" y="522478"/>
                    <a:pt x="96520" y="532765"/>
                  </a:cubicBezTo>
                  <a:lnTo>
                    <a:pt x="88011" y="563753"/>
                  </a:lnTo>
                  <a:lnTo>
                    <a:pt x="54864" y="555371"/>
                  </a:lnTo>
                  <a:lnTo>
                    <a:pt x="88011" y="563626"/>
                  </a:lnTo>
                  <a:cubicBezTo>
                    <a:pt x="85344" y="574040"/>
                    <a:pt x="83058" y="584454"/>
                    <a:pt x="81026" y="594995"/>
                  </a:cubicBezTo>
                  <a:lnTo>
                    <a:pt x="75565" y="626618"/>
                  </a:lnTo>
                  <a:lnTo>
                    <a:pt x="41783" y="621538"/>
                  </a:lnTo>
                  <a:lnTo>
                    <a:pt x="75565" y="626491"/>
                  </a:lnTo>
                  <a:cubicBezTo>
                    <a:pt x="74041" y="637032"/>
                    <a:pt x="72644" y="647700"/>
                    <a:pt x="71628" y="658368"/>
                  </a:cubicBezTo>
                  <a:lnTo>
                    <a:pt x="69215" y="690372"/>
                  </a:lnTo>
                  <a:lnTo>
                    <a:pt x="35052" y="688721"/>
                  </a:lnTo>
                  <a:lnTo>
                    <a:pt x="69215" y="690372"/>
                  </a:lnTo>
                  <a:cubicBezTo>
                    <a:pt x="68707" y="701040"/>
                    <a:pt x="68453" y="711835"/>
                    <a:pt x="68453" y="722503"/>
                  </a:cubicBezTo>
                  <a:lnTo>
                    <a:pt x="69215" y="754634"/>
                  </a:lnTo>
                  <a:lnTo>
                    <a:pt x="35052" y="756285"/>
                  </a:lnTo>
                  <a:lnTo>
                    <a:pt x="69215" y="754634"/>
                  </a:lnTo>
                  <a:cubicBezTo>
                    <a:pt x="69723" y="765302"/>
                    <a:pt x="70485" y="775970"/>
                    <a:pt x="71628" y="786638"/>
                  </a:cubicBezTo>
                  <a:lnTo>
                    <a:pt x="75565" y="818515"/>
                  </a:lnTo>
                  <a:lnTo>
                    <a:pt x="41783" y="823468"/>
                  </a:lnTo>
                  <a:lnTo>
                    <a:pt x="75565" y="818388"/>
                  </a:lnTo>
                  <a:cubicBezTo>
                    <a:pt x="77089" y="829056"/>
                    <a:pt x="78994" y="839597"/>
                    <a:pt x="81026" y="850011"/>
                  </a:cubicBezTo>
                  <a:lnTo>
                    <a:pt x="47498" y="856615"/>
                  </a:lnTo>
                  <a:lnTo>
                    <a:pt x="81026" y="850011"/>
                  </a:lnTo>
                  <a:cubicBezTo>
                    <a:pt x="83058" y="860425"/>
                    <a:pt x="85471" y="870966"/>
                    <a:pt x="88011" y="881380"/>
                  </a:cubicBezTo>
                  <a:lnTo>
                    <a:pt x="54864" y="889635"/>
                  </a:lnTo>
                  <a:lnTo>
                    <a:pt x="88011" y="881253"/>
                  </a:lnTo>
                  <a:cubicBezTo>
                    <a:pt x="90678" y="891667"/>
                    <a:pt x="93472" y="901954"/>
                    <a:pt x="96520" y="912241"/>
                  </a:cubicBezTo>
                  <a:lnTo>
                    <a:pt x="106553" y="942721"/>
                  </a:lnTo>
                  <a:cubicBezTo>
                    <a:pt x="110109" y="952754"/>
                    <a:pt x="114046" y="962787"/>
                    <a:pt x="118110" y="972693"/>
                  </a:cubicBezTo>
                  <a:lnTo>
                    <a:pt x="131191" y="1002157"/>
                  </a:lnTo>
                  <a:cubicBezTo>
                    <a:pt x="135763" y="1011809"/>
                    <a:pt x="140589" y="1021334"/>
                    <a:pt x="145669" y="1030859"/>
                  </a:cubicBezTo>
                  <a:lnTo>
                    <a:pt x="115443" y="1046988"/>
                  </a:lnTo>
                  <a:lnTo>
                    <a:pt x="145669" y="1030859"/>
                  </a:lnTo>
                  <a:cubicBezTo>
                    <a:pt x="150749" y="1040257"/>
                    <a:pt x="155956" y="1049655"/>
                    <a:pt x="161544" y="1058799"/>
                  </a:cubicBezTo>
                  <a:lnTo>
                    <a:pt x="178689" y="1085977"/>
                  </a:lnTo>
                  <a:lnTo>
                    <a:pt x="150241" y="1105027"/>
                  </a:lnTo>
                  <a:lnTo>
                    <a:pt x="178689" y="1085977"/>
                  </a:lnTo>
                  <a:cubicBezTo>
                    <a:pt x="184658" y="1094867"/>
                    <a:pt x="190754" y="1103630"/>
                    <a:pt x="197231" y="1112266"/>
                  </a:cubicBezTo>
                  <a:lnTo>
                    <a:pt x="217043" y="1137666"/>
                  </a:lnTo>
                  <a:cubicBezTo>
                    <a:pt x="223774" y="1145921"/>
                    <a:pt x="230759" y="1154049"/>
                    <a:pt x="237998" y="1161923"/>
                  </a:cubicBezTo>
                  <a:lnTo>
                    <a:pt x="212598" y="1184910"/>
                  </a:lnTo>
                  <a:lnTo>
                    <a:pt x="237998" y="1161923"/>
                  </a:lnTo>
                  <a:cubicBezTo>
                    <a:pt x="245110" y="1169797"/>
                    <a:pt x="252603" y="1177671"/>
                    <a:pt x="260096" y="1185164"/>
                  </a:cubicBezTo>
                  <a:lnTo>
                    <a:pt x="235966" y="1209294"/>
                  </a:lnTo>
                  <a:lnTo>
                    <a:pt x="260096" y="1185164"/>
                  </a:lnTo>
                  <a:cubicBezTo>
                    <a:pt x="267716" y="1192784"/>
                    <a:pt x="275463" y="1200150"/>
                    <a:pt x="283337" y="1207262"/>
                  </a:cubicBezTo>
                  <a:lnTo>
                    <a:pt x="307594" y="1228217"/>
                  </a:lnTo>
                  <a:lnTo>
                    <a:pt x="285877" y="1254633"/>
                  </a:lnTo>
                  <a:lnTo>
                    <a:pt x="307594" y="1228217"/>
                  </a:lnTo>
                  <a:cubicBezTo>
                    <a:pt x="315849" y="1234948"/>
                    <a:pt x="324358" y="1241552"/>
                    <a:pt x="332994" y="1248029"/>
                  </a:cubicBezTo>
                  <a:lnTo>
                    <a:pt x="312674" y="1275461"/>
                  </a:lnTo>
                  <a:lnTo>
                    <a:pt x="332994" y="1248029"/>
                  </a:lnTo>
                  <a:cubicBezTo>
                    <a:pt x="341630" y="1254379"/>
                    <a:pt x="350393" y="1260602"/>
                    <a:pt x="359283" y="1266571"/>
                  </a:cubicBezTo>
                  <a:lnTo>
                    <a:pt x="340233" y="1295019"/>
                  </a:lnTo>
                  <a:lnTo>
                    <a:pt x="359283" y="1266571"/>
                  </a:lnTo>
                  <a:cubicBezTo>
                    <a:pt x="368173" y="1272540"/>
                    <a:pt x="377190" y="1278255"/>
                    <a:pt x="386461" y="1283716"/>
                  </a:cubicBezTo>
                  <a:lnTo>
                    <a:pt x="368935" y="1313053"/>
                  </a:lnTo>
                  <a:lnTo>
                    <a:pt x="386461" y="1283716"/>
                  </a:lnTo>
                  <a:cubicBezTo>
                    <a:pt x="395732" y="1289177"/>
                    <a:pt x="405003" y="1294511"/>
                    <a:pt x="414401" y="1299591"/>
                  </a:cubicBezTo>
                  <a:lnTo>
                    <a:pt x="398272" y="1329817"/>
                  </a:lnTo>
                  <a:lnTo>
                    <a:pt x="414401" y="1299591"/>
                  </a:lnTo>
                  <a:cubicBezTo>
                    <a:pt x="423926" y="1304671"/>
                    <a:pt x="433451" y="1309497"/>
                    <a:pt x="443103" y="1314069"/>
                  </a:cubicBezTo>
                  <a:lnTo>
                    <a:pt x="428498" y="1345057"/>
                  </a:lnTo>
                  <a:lnTo>
                    <a:pt x="443103" y="1314069"/>
                  </a:lnTo>
                  <a:cubicBezTo>
                    <a:pt x="452755" y="1318641"/>
                    <a:pt x="462534" y="1322959"/>
                    <a:pt x="472440" y="1327023"/>
                  </a:cubicBezTo>
                  <a:lnTo>
                    <a:pt x="502412" y="1338580"/>
                  </a:lnTo>
                  <a:cubicBezTo>
                    <a:pt x="512445" y="1342136"/>
                    <a:pt x="522605" y="1345565"/>
                    <a:pt x="532892" y="1348613"/>
                  </a:cubicBezTo>
                  <a:lnTo>
                    <a:pt x="522986" y="1381379"/>
                  </a:lnTo>
                  <a:lnTo>
                    <a:pt x="532892" y="1348613"/>
                  </a:lnTo>
                  <a:cubicBezTo>
                    <a:pt x="543179" y="1351788"/>
                    <a:pt x="553466" y="1354582"/>
                    <a:pt x="563880" y="1357122"/>
                  </a:cubicBezTo>
                  <a:lnTo>
                    <a:pt x="595249" y="1364107"/>
                  </a:lnTo>
                  <a:cubicBezTo>
                    <a:pt x="605663" y="1366139"/>
                    <a:pt x="616331" y="1368044"/>
                    <a:pt x="626872" y="1369568"/>
                  </a:cubicBezTo>
                  <a:lnTo>
                    <a:pt x="621792" y="1403350"/>
                  </a:lnTo>
                  <a:lnTo>
                    <a:pt x="626745" y="1369568"/>
                  </a:lnTo>
                  <a:cubicBezTo>
                    <a:pt x="637286" y="1371092"/>
                    <a:pt x="647954" y="1372489"/>
                    <a:pt x="658622" y="1373505"/>
                  </a:cubicBezTo>
                  <a:lnTo>
                    <a:pt x="690626" y="1375918"/>
                  </a:lnTo>
                  <a:lnTo>
                    <a:pt x="688975" y="1410081"/>
                  </a:lnTo>
                  <a:lnTo>
                    <a:pt x="690626" y="1375918"/>
                  </a:lnTo>
                  <a:cubicBezTo>
                    <a:pt x="701294" y="1376426"/>
                    <a:pt x="712089" y="1376680"/>
                    <a:pt x="722757" y="1376680"/>
                  </a:cubicBezTo>
                  <a:lnTo>
                    <a:pt x="4609592" y="1376680"/>
                  </a:lnTo>
                  <a:cubicBezTo>
                    <a:pt x="4620260" y="1376680"/>
                    <a:pt x="4631055" y="1376426"/>
                    <a:pt x="4641723" y="1375918"/>
                  </a:cubicBezTo>
                  <a:lnTo>
                    <a:pt x="4643374" y="1410081"/>
                  </a:lnTo>
                  <a:lnTo>
                    <a:pt x="4641723" y="1375918"/>
                  </a:lnTo>
                  <a:cubicBezTo>
                    <a:pt x="4652391" y="1375410"/>
                    <a:pt x="4663059" y="1374648"/>
                    <a:pt x="4673727" y="1373505"/>
                  </a:cubicBezTo>
                  <a:lnTo>
                    <a:pt x="4705604" y="1369568"/>
                  </a:lnTo>
                  <a:lnTo>
                    <a:pt x="4710557" y="1403350"/>
                  </a:lnTo>
                  <a:lnTo>
                    <a:pt x="4705477" y="1369568"/>
                  </a:lnTo>
                  <a:cubicBezTo>
                    <a:pt x="4716145" y="1368044"/>
                    <a:pt x="4726686" y="1366139"/>
                    <a:pt x="4737100" y="1364107"/>
                  </a:cubicBezTo>
                  <a:lnTo>
                    <a:pt x="4768469" y="1357122"/>
                  </a:lnTo>
                  <a:cubicBezTo>
                    <a:pt x="4778883" y="1354582"/>
                    <a:pt x="4789170" y="1351661"/>
                    <a:pt x="4799457" y="1348613"/>
                  </a:cubicBezTo>
                  <a:lnTo>
                    <a:pt x="4809363" y="1381379"/>
                  </a:lnTo>
                  <a:lnTo>
                    <a:pt x="4799457" y="1348613"/>
                  </a:lnTo>
                  <a:cubicBezTo>
                    <a:pt x="4809744" y="1345438"/>
                    <a:pt x="4819904" y="1342136"/>
                    <a:pt x="4829937" y="1338580"/>
                  </a:cubicBezTo>
                  <a:lnTo>
                    <a:pt x="4859909" y="1327023"/>
                  </a:lnTo>
                  <a:cubicBezTo>
                    <a:pt x="4869815" y="1322959"/>
                    <a:pt x="4879594" y="1318641"/>
                    <a:pt x="4889246" y="1314069"/>
                  </a:cubicBezTo>
                  <a:lnTo>
                    <a:pt x="4903851" y="1345057"/>
                  </a:lnTo>
                  <a:lnTo>
                    <a:pt x="4889246" y="1314069"/>
                  </a:lnTo>
                  <a:cubicBezTo>
                    <a:pt x="4898898" y="1309497"/>
                    <a:pt x="4908423" y="1304671"/>
                    <a:pt x="4917948" y="1299591"/>
                  </a:cubicBezTo>
                  <a:lnTo>
                    <a:pt x="4945888" y="1283716"/>
                  </a:lnTo>
                  <a:cubicBezTo>
                    <a:pt x="4955032" y="1278255"/>
                    <a:pt x="4964049" y="1272540"/>
                    <a:pt x="4973066" y="1266571"/>
                  </a:cubicBezTo>
                  <a:lnTo>
                    <a:pt x="4992116" y="1295019"/>
                  </a:lnTo>
                  <a:lnTo>
                    <a:pt x="4973066" y="1266571"/>
                  </a:lnTo>
                  <a:cubicBezTo>
                    <a:pt x="4981956" y="1260602"/>
                    <a:pt x="4990719" y="1254506"/>
                    <a:pt x="4999355" y="1248029"/>
                  </a:cubicBezTo>
                  <a:lnTo>
                    <a:pt x="5019675" y="1275461"/>
                  </a:lnTo>
                  <a:lnTo>
                    <a:pt x="4999229" y="1248029"/>
                  </a:lnTo>
                  <a:cubicBezTo>
                    <a:pt x="5007864" y="1241679"/>
                    <a:pt x="5016247" y="1235075"/>
                    <a:pt x="5024629" y="1228217"/>
                  </a:cubicBezTo>
                  <a:lnTo>
                    <a:pt x="5046345" y="1254633"/>
                  </a:lnTo>
                  <a:lnTo>
                    <a:pt x="5024629" y="1228217"/>
                  </a:lnTo>
                  <a:cubicBezTo>
                    <a:pt x="5032883" y="1221486"/>
                    <a:pt x="5041012" y="1214374"/>
                    <a:pt x="5049013" y="1207262"/>
                  </a:cubicBezTo>
                  <a:lnTo>
                    <a:pt x="5072000" y="1232662"/>
                  </a:lnTo>
                  <a:lnTo>
                    <a:pt x="5049013" y="1207262"/>
                  </a:lnTo>
                  <a:cubicBezTo>
                    <a:pt x="5057014" y="1200023"/>
                    <a:pt x="5064761" y="1192657"/>
                    <a:pt x="5072254" y="1185164"/>
                  </a:cubicBezTo>
                  <a:lnTo>
                    <a:pt x="5094479" y="1161923"/>
                  </a:lnTo>
                  <a:cubicBezTo>
                    <a:pt x="5101718" y="1154049"/>
                    <a:pt x="5108703" y="1145921"/>
                    <a:pt x="5115433" y="1137666"/>
                  </a:cubicBezTo>
                  <a:lnTo>
                    <a:pt x="5135245" y="1112393"/>
                  </a:lnTo>
                  <a:lnTo>
                    <a:pt x="5162678" y="1132840"/>
                  </a:lnTo>
                  <a:lnTo>
                    <a:pt x="5135245" y="1112520"/>
                  </a:lnTo>
                  <a:cubicBezTo>
                    <a:pt x="5141595" y="1103884"/>
                    <a:pt x="5147818" y="1095121"/>
                    <a:pt x="5153787" y="1086231"/>
                  </a:cubicBezTo>
                  <a:lnTo>
                    <a:pt x="5182235" y="1105281"/>
                  </a:lnTo>
                  <a:lnTo>
                    <a:pt x="5153787" y="1086231"/>
                  </a:lnTo>
                  <a:cubicBezTo>
                    <a:pt x="5159756" y="1077341"/>
                    <a:pt x="5165472" y="1068324"/>
                    <a:pt x="5171059" y="1059053"/>
                  </a:cubicBezTo>
                  <a:lnTo>
                    <a:pt x="5200396" y="1076706"/>
                  </a:lnTo>
                  <a:lnTo>
                    <a:pt x="5171059" y="1059180"/>
                  </a:lnTo>
                  <a:cubicBezTo>
                    <a:pt x="5176520" y="1050036"/>
                    <a:pt x="5181854" y="1040638"/>
                    <a:pt x="5186934" y="1031240"/>
                  </a:cubicBezTo>
                  <a:lnTo>
                    <a:pt x="5217160" y="1047369"/>
                  </a:lnTo>
                  <a:lnTo>
                    <a:pt x="5186934" y="1031240"/>
                  </a:lnTo>
                  <a:cubicBezTo>
                    <a:pt x="5192014" y="1021842"/>
                    <a:pt x="5196840" y="1012190"/>
                    <a:pt x="5201412" y="1002538"/>
                  </a:cubicBezTo>
                  <a:lnTo>
                    <a:pt x="5214493" y="973201"/>
                  </a:lnTo>
                  <a:lnTo>
                    <a:pt x="5246116" y="986282"/>
                  </a:lnTo>
                  <a:lnTo>
                    <a:pt x="5214493" y="973201"/>
                  </a:lnTo>
                  <a:cubicBezTo>
                    <a:pt x="5218557" y="963295"/>
                    <a:pt x="5222367" y="953389"/>
                    <a:pt x="5226050" y="943229"/>
                  </a:cubicBezTo>
                  <a:lnTo>
                    <a:pt x="5236083" y="912749"/>
                  </a:lnTo>
                  <a:cubicBezTo>
                    <a:pt x="5239258" y="902462"/>
                    <a:pt x="5242053" y="892175"/>
                    <a:pt x="5244593" y="881761"/>
                  </a:cubicBezTo>
                  <a:lnTo>
                    <a:pt x="5277739" y="890143"/>
                  </a:lnTo>
                  <a:lnTo>
                    <a:pt x="5244593" y="881888"/>
                  </a:lnTo>
                  <a:cubicBezTo>
                    <a:pt x="5247260" y="871474"/>
                    <a:pt x="5249546" y="861060"/>
                    <a:pt x="5251578" y="850519"/>
                  </a:cubicBezTo>
                  <a:lnTo>
                    <a:pt x="5257038" y="818896"/>
                  </a:lnTo>
                  <a:lnTo>
                    <a:pt x="5290820" y="823849"/>
                  </a:lnTo>
                  <a:lnTo>
                    <a:pt x="5257038" y="818896"/>
                  </a:lnTo>
                  <a:cubicBezTo>
                    <a:pt x="5258562" y="808355"/>
                    <a:pt x="5259960" y="797687"/>
                    <a:pt x="5260975" y="787019"/>
                  </a:cubicBezTo>
                  <a:lnTo>
                    <a:pt x="5263388" y="755015"/>
                  </a:lnTo>
                  <a:cubicBezTo>
                    <a:pt x="5263897" y="744347"/>
                    <a:pt x="5264150" y="733679"/>
                    <a:pt x="5264150" y="722884"/>
                  </a:cubicBezTo>
                  <a:lnTo>
                    <a:pt x="5263388" y="690753"/>
                  </a:lnTo>
                  <a:cubicBezTo>
                    <a:pt x="5262880" y="680085"/>
                    <a:pt x="5262118" y="669417"/>
                    <a:pt x="5260975" y="658749"/>
                  </a:cubicBezTo>
                  <a:lnTo>
                    <a:pt x="5257038" y="626872"/>
                  </a:lnTo>
                  <a:cubicBezTo>
                    <a:pt x="5255514" y="616331"/>
                    <a:pt x="5253610" y="605790"/>
                    <a:pt x="5251578" y="595249"/>
                  </a:cubicBezTo>
                  <a:lnTo>
                    <a:pt x="5244593" y="563880"/>
                  </a:lnTo>
                  <a:lnTo>
                    <a:pt x="5277739" y="555625"/>
                  </a:lnTo>
                  <a:lnTo>
                    <a:pt x="5244593" y="564007"/>
                  </a:lnTo>
                  <a:cubicBezTo>
                    <a:pt x="5241926" y="553593"/>
                    <a:pt x="5239132" y="543306"/>
                    <a:pt x="5236083" y="533019"/>
                  </a:cubicBezTo>
                  <a:lnTo>
                    <a:pt x="5226050" y="502539"/>
                  </a:lnTo>
                  <a:cubicBezTo>
                    <a:pt x="5222494" y="492506"/>
                    <a:pt x="5218557" y="482473"/>
                    <a:pt x="5214493" y="472567"/>
                  </a:cubicBezTo>
                  <a:lnTo>
                    <a:pt x="5246116" y="459486"/>
                  </a:lnTo>
                  <a:lnTo>
                    <a:pt x="5214493" y="472567"/>
                  </a:lnTo>
                  <a:cubicBezTo>
                    <a:pt x="5210429" y="462661"/>
                    <a:pt x="5205984" y="452882"/>
                    <a:pt x="5201412" y="443230"/>
                  </a:cubicBezTo>
                  <a:lnTo>
                    <a:pt x="5186934" y="414528"/>
                  </a:lnTo>
                  <a:cubicBezTo>
                    <a:pt x="5181854" y="405130"/>
                    <a:pt x="5176647" y="395859"/>
                    <a:pt x="5171059" y="386588"/>
                  </a:cubicBezTo>
                  <a:lnTo>
                    <a:pt x="5200396" y="369062"/>
                  </a:lnTo>
                  <a:lnTo>
                    <a:pt x="5171059" y="386588"/>
                  </a:lnTo>
                  <a:cubicBezTo>
                    <a:pt x="5165598" y="377444"/>
                    <a:pt x="5159883" y="368427"/>
                    <a:pt x="5153914" y="359410"/>
                  </a:cubicBezTo>
                  <a:lnTo>
                    <a:pt x="5135499" y="333121"/>
                  </a:lnTo>
                  <a:lnTo>
                    <a:pt x="5162931" y="312801"/>
                  </a:lnTo>
                  <a:lnTo>
                    <a:pt x="5135499" y="333121"/>
                  </a:lnTo>
                  <a:cubicBezTo>
                    <a:pt x="5129149" y="324485"/>
                    <a:pt x="5122545" y="316103"/>
                    <a:pt x="5115687" y="307848"/>
                  </a:cubicBezTo>
                  <a:lnTo>
                    <a:pt x="5142103" y="286131"/>
                  </a:lnTo>
                  <a:lnTo>
                    <a:pt x="5115687" y="307848"/>
                  </a:lnTo>
                  <a:cubicBezTo>
                    <a:pt x="5108829" y="299593"/>
                    <a:pt x="5101844" y="291465"/>
                    <a:pt x="5094732" y="283591"/>
                  </a:cubicBezTo>
                  <a:lnTo>
                    <a:pt x="5072507" y="260350"/>
                  </a:lnTo>
                  <a:cubicBezTo>
                    <a:pt x="5064887" y="252730"/>
                    <a:pt x="5057140" y="245364"/>
                    <a:pt x="5049266" y="238252"/>
                  </a:cubicBezTo>
                  <a:lnTo>
                    <a:pt x="5024882" y="217297"/>
                  </a:lnTo>
                  <a:lnTo>
                    <a:pt x="5046345" y="190500"/>
                  </a:lnTo>
                  <a:lnTo>
                    <a:pt x="5024628" y="216916"/>
                  </a:lnTo>
                  <a:cubicBezTo>
                    <a:pt x="5016373" y="210058"/>
                    <a:pt x="5007864" y="203581"/>
                    <a:pt x="4999355" y="197104"/>
                  </a:cubicBezTo>
                  <a:lnTo>
                    <a:pt x="4973066" y="178562"/>
                  </a:lnTo>
                  <a:cubicBezTo>
                    <a:pt x="4964176" y="172593"/>
                    <a:pt x="4955159" y="166878"/>
                    <a:pt x="4946015" y="161417"/>
                  </a:cubicBezTo>
                  <a:lnTo>
                    <a:pt x="4918075" y="145542"/>
                  </a:lnTo>
                  <a:lnTo>
                    <a:pt x="4934204" y="115443"/>
                  </a:lnTo>
                  <a:lnTo>
                    <a:pt x="4918075" y="145669"/>
                  </a:lnTo>
                  <a:cubicBezTo>
                    <a:pt x="4908677" y="140589"/>
                    <a:pt x="4899025" y="135763"/>
                    <a:pt x="4889373" y="131191"/>
                  </a:cubicBezTo>
                  <a:lnTo>
                    <a:pt x="4860036" y="118237"/>
                  </a:lnTo>
                  <a:lnTo>
                    <a:pt x="4873117" y="86614"/>
                  </a:lnTo>
                  <a:lnTo>
                    <a:pt x="4860036" y="118237"/>
                  </a:lnTo>
                  <a:cubicBezTo>
                    <a:pt x="4850130" y="114173"/>
                    <a:pt x="4840097" y="110236"/>
                    <a:pt x="4830064" y="106680"/>
                  </a:cubicBezTo>
                  <a:lnTo>
                    <a:pt x="4799584" y="96647"/>
                  </a:lnTo>
                  <a:lnTo>
                    <a:pt x="4809490" y="63881"/>
                  </a:lnTo>
                  <a:lnTo>
                    <a:pt x="4799584" y="96647"/>
                  </a:lnTo>
                  <a:cubicBezTo>
                    <a:pt x="4789297" y="93472"/>
                    <a:pt x="4779010" y="90678"/>
                    <a:pt x="4768596" y="88011"/>
                  </a:cubicBezTo>
                  <a:lnTo>
                    <a:pt x="4776978" y="54864"/>
                  </a:lnTo>
                  <a:lnTo>
                    <a:pt x="4768723" y="88011"/>
                  </a:lnTo>
                  <a:cubicBezTo>
                    <a:pt x="4758309" y="85471"/>
                    <a:pt x="4747895" y="83058"/>
                    <a:pt x="4737354" y="81026"/>
                  </a:cubicBezTo>
                  <a:lnTo>
                    <a:pt x="4705731" y="75565"/>
                  </a:lnTo>
                  <a:cubicBezTo>
                    <a:pt x="4695063" y="74041"/>
                    <a:pt x="4684522" y="72644"/>
                    <a:pt x="4673854" y="71628"/>
                  </a:cubicBezTo>
                  <a:lnTo>
                    <a:pt x="4677156" y="37592"/>
                  </a:lnTo>
                  <a:lnTo>
                    <a:pt x="4673854" y="71628"/>
                  </a:lnTo>
                  <a:cubicBezTo>
                    <a:pt x="4663186" y="70612"/>
                    <a:pt x="4652518" y="69723"/>
                    <a:pt x="4641850" y="69215"/>
                  </a:cubicBezTo>
                  <a:lnTo>
                    <a:pt x="4643501" y="35052"/>
                  </a:lnTo>
                  <a:lnTo>
                    <a:pt x="4641850" y="69215"/>
                  </a:lnTo>
                  <a:cubicBezTo>
                    <a:pt x="4631182" y="68707"/>
                    <a:pt x="4620387" y="68453"/>
                    <a:pt x="4609719" y="68453"/>
                  </a:cubicBezTo>
                  <a:lnTo>
                    <a:pt x="722630" y="6845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392581" y="1753505"/>
            <a:ext cx="5410248" cy="1571158"/>
            <a:chOff x="0" y="0"/>
            <a:chExt cx="5410251" cy="1571155"/>
          </a:xfrm>
        </p:grpSpPr>
        <p:sp>
          <p:nvSpPr>
            <p:cNvPr id="11" name="Freeform 11"/>
            <p:cNvSpPr/>
            <p:nvPr/>
          </p:nvSpPr>
          <p:spPr>
            <a:xfrm>
              <a:off x="97028" y="97155"/>
              <a:ext cx="5216017" cy="1377442"/>
            </a:xfrm>
            <a:custGeom>
              <a:avLst/>
              <a:gdLst/>
              <a:ahLst/>
              <a:cxnLst/>
              <a:rect l="l" t="t" r="r" b="b"/>
              <a:pathLst>
                <a:path w="5216017" h="1377442">
                  <a:moveTo>
                    <a:pt x="688594" y="0"/>
                  </a:moveTo>
                  <a:lnTo>
                    <a:pt x="4527677" y="0"/>
                  </a:lnTo>
                  <a:cubicBezTo>
                    <a:pt x="4538980" y="0"/>
                    <a:pt x="4550156" y="254"/>
                    <a:pt x="4561459" y="889"/>
                  </a:cubicBezTo>
                  <a:cubicBezTo>
                    <a:pt x="4572762" y="1524"/>
                    <a:pt x="4583938" y="2286"/>
                    <a:pt x="4595114" y="3429"/>
                  </a:cubicBezTo>
                  <a:cubicBezTo>
                    <a:pt x="4606290" y="4572"/>
                    <a:pt x="4617466" y="5969"/>
                    <a:pt x="4628642" y="7620"/>
                  </a:cubicBezTo>
                  <a:cubicBezTo>
                    <a:pt x="4639818" y="9271"/>
                    <a:pt x="4650867" y="11176"/>
                    <a:pt x="4661916" y="13462"/>
                  </a:cubicBezTo>
                  <a:cubicBezTo>
                    <a:pt x="4672965" y="15748"/>
                    <a:pt x="4684014" y="18161"/>
                    <a:pt x="4694936" y="20828"/>
                  </a:cubicBezTo>
                  <a:cubicBezTo>
                    <a:pt x="4705858" y="23495"/>
                    <a:pt x="4716653" y="26543"/>
                    <a:pt x="4727448" y="29845"/>
                  </a:cubicBezTo>
                  <a:cubicBezTo>
                    <a:pt x="4738243" y="33147"/>
                    <a:pt x="4748911" y="36703"/>
                    <a:pt x="4759579" y="40513"/>
                  </a:cubicBezTo>
                  <a:cubicBezTo>
                    <a:pt x="4770247" y="44323"/>
                    <a:pt x="4780661" y="48387"/>
                    <a:pt x="4791075" y="52705"/>
                  </a:cubicBezTo>
                  <a:cubicBezTo>
                    <a:pt x="4801489" y="57023"/>
                    <a:pt x="4811776" y="61595"/>
                    <a:pt x="4821936" y="66421"/>
                  </a:cubicBezTo>
                  <a:cubicBezTo>
                    <a:pt x="4832096" y="71247"/>
                    <a:pt x="4842129" y="76327"/>
                    <a:pt x="4852162" y="81661"/>
                  </a:cubicBezTo>
                  <a:cubicBezTo>
                    <a:pt x="4862195" y="86995"/>
                    <a:pt x="4871847" y="92583"/>
                    <a:pt x="4881499" y="98298"/>
                  </a:cubicBezTo>
                  <a:cubicBezTo>
                    <a:pt x="4891151" y="104013"/>
                    <a:pt x="4900676" y="110109"/>
                    <a:pt x="4910074" y="116332"/>
                  </a:cubicBezTo>
                  <a:cubicBezTo>
                    <a:pt x="4919472" y="122555"/>
                    <a:pt x="4928616" y="129032"/>
                    <a:pt x="4937633" y="135763"/>
                  </a:cubicBezTo>
                  <a:cubicBezTo>
                    <a:pt x="4946651" y="142494"/>
                    <a:pt x="4955540" y="149352"/>
                    <a:pt x="4964303" y="156591"/>
                  </a:cubicBezTo>
                  <a:cubicBezTo>
                    <a:pt x="4973066" y="163830"/>
                    <a:pt x="4981575" y="171069"/>
                    <a:pt x="4989830" y="178689"/>
                  </a:cubicBezTo>
                  <a:cubicBezTo>
                    <a:pt x="4998086" y="186309"/>
                    <a:pt x="5006340" y="194056"/>
                    <a:pt x="5014341" y="201930"/>
                  </a:cubicBezTo>
                  <a:cubicBezTo>
                    <a:pt x="5022342" y="209804"/>
                    <a:pt x="5030089" y="218059"/>
                    <a:pt x="5037582" y="226441"/>
                  </a:cubicBezTo>
                  <a:cubicBezTo>
                    <a:pt x="5045075" y="234823"/>
                    <a:pt x="5052568" y="243332"/>
                    <a:pt x="5059680" y="251968"/>
                  </a:cubicBezTo>
                  <a:cubicBezTo>
                    <a:pt x="5066792" y="260604"/>
                    <a:pt x="5073777" y="269621"/>
                    <a:pt x="5080508" y="278638"/>
                  </a:cubicBezTo>
                  <a:cubicBezTo>
                    <a:pt x="5087240" y="287655"/>
                    <a:pt x="5093716" y="296926"/>
                    <a:pt x="5099939" y="306324"/>
                  </a:cubicBezTo>
                  <a:cubicBezTo>
                    <a:pt x="5106162" y="315722"/>
                    <a:pt x="5112258" y="325247"/>
                    <a:pt x="5117973" y="334899"/>
                  </a:cubicBezTo>
                  <a:cubicBezTo>
                    <a:pt x="5123689" y="344551"/>
                    <a:pt x="5129277" y="354330"/>
                    <a:pt x="5134610" y="364363"/>
                  </a:cubicBezTo>
                  <a:cubicBezTo>
                    <a:pt x="5139944" y="374396"/>
                    <a:pt x="5145025" y="384302"/>
                    <a:pt x="5149851" y="394589"/>
                  </a:cubicBezTo>
                  <a:cubicBezTo>
                    <a:pt x="5154677" y="404876"/>
                    <a:pt x="5159248" y="415036"/>
                    <a:pt x="5163566" y="425450"/>
                  </a:cubicBezTo>
                  <a:cubicBezTo>
                    <a:pt x="5167884" y="435864"/>
                    <a:pt x="5171948" y="446405"/>
                    <a:pt x="5175758" y="456946"/>
                  </a:cubicBezTo>
                  <a:cubicBezTo>
                    <a:pt x="5179568" y="467487"/>
                    <a:pt x="5183124" y="478282"/>
                    <a:pt x="5186299" y="489077"/>
                  </a:cubicBezTo>
                  <a:cubicBezTo>
                    <a:pt x="5189474" y="499872"/>
                    <a:pt x="5192522" y="510667"/>
                    <a:pt x="5195316" y="521589"/>
                  </a:cubicBezTo>
                  <a:cubicBezTo>
                    <a:pt x="5198110" y="532511"/>
                    <a:pt x="5200523" y="543433"/>
                    <a:pt x="5202682" y="554609"/>
                  </a:cubicBezTo>
                  <a:cubicBezTo>
                    <a:pt x="5204841" y="565785"/>
                    <a:pt x="5206873" y="576707"/>
                    <a:pt x="5208524" y="587883"/>
                  </a:cubicBezTo>
                  <a:cubicBezTo>
                    <a:pt x="5210175" y="599059"/>
                    <a:pt x="5211572" y="610235"/>
                    <a:pt x="5212715" y="621411"/>
                  </a:cubicBezTo>
                  <a:cubicBezTo>
                    <a:pt x="5213858" y="632587"/>
                    <a:pt x="5214619" y="643890"/>
                    <a:pt x="5215255" y="655066"/>
                  </a:cubicBezTo>
                  <a:cubicBezTo>
                    <a:pt x="5215890" y="666242"/>
                    <a:pt x="5216017" y="677545"/>
                    <a:pt x="5216017" y="688848"/>
                  </a:cubicBezTo>
                  <a:cubicBezTo>
                    <a:pt x="5216017" y="700151"/>
                    <a:pt x="5215763" y="711327"/>
                    <a:pt x="5215255" y="722630"/>
                  </a:cubicBezTo>
                  <a:cubicBezTo>
                    <a:pt x="5214747" y="733933"/>
                    <a:pt x="5213858" y="745109"/>
                    <a:pt x="5212715" y="756285"/>
                  </a:cubicBezTo>
                  <a:cubicBezTo>
                    <a:pt x="5211571" y="767461"/>
                    <a:pt x="5210174" y="778637"/>
                    <a:pt x="5208524" y="789813"/>
                  </a:cubicBezTo>
                  <a:cubicBezTo>
                    <a:pt x="5206873" y="800989"/>
                    <a:pt x="5204968" y="812038"/>
                    <a:pt x="5202682" y="823087"/>
                  </a:cubicBezTo>
                  <a:cubicBezTo>
                    <a:pt x="5200396" y="834136"/>
                    <a:pt x="5197983" y="845058"/>
                    <a:pt x="5195316" y="856107"/>
                  </a:cubicBezTo>
                  <a:cubicBezTo>
                    <a:pt x="5192649" y="867156"/>
                    <a:pt x="5189601" y="877951"/>
                    <a:pt x="5186299" y="888619"/>
                  </a:cubicBezTo>
                  <a:cubicBezTo>
                    <a:pt x="5182997" y="899287"/>
                    <a:pt x="5179441" y="910082"/>
                    <a:pt x="5175758" y="920750"/>
                  </a:cubicBezTo>
                  <a:cubicBezTo>
                    <a:pt x="5172076" y="931418"/>
                    <a:pt x="5167884" y="941832"/>
                    <a:pt x="5163566" y="952246"/>
                  </a:cubicBezTo>
                  <a:cubicBezTo>
                    <a:pt x="5159248" y="962660"/>
                    <a:pt x="5154676" y="972947"/>
                    <a:pt x="5149851" y="983107"/>
                  </a:cubicBezTo>
                  <a:cubicBezTo>
                    <a:pt x="5145025" y="993267"/>
                    <a:pt x="5139945" y="1003300"/>
                    <a:pt x="5134610" y="1013333"/>
                  </a:cubicBezTo>
                  <a:cubicBezTo>
                    <a:pt x="5129276" y="1023366"/>
                    <a:pt x="5123815" y="1033018"/>
                    <a:pt x="5117973" y="1042797"/>
                  </a:cubicBezTo>
                  <a:cubicBezTo>
                    <a:pt x="5112132" y="1052576"/>
                    <a:pt x="5106163" y="1061974"/>
                    <a:pt x="5099939" y="1071372"/>
                  </a:cubicBezTo>
                  <a:cubicBezTo>
                    <a:pt x="5093716" y="1080770"/>
                    <a:pt x="5087239" y="1089914"/>
                    <a:pt x="5080508" y="1098931"/>
                  </a:cubicBezTo>
                  <a:cubicBezTo>
                    <a:pt x="5073777" y="1107948"/>
                    <a:pt x="5066919" y="1116838"/>
                    <a:pt x="5059680" y="1125601"/>
                  </a:cubicBezTo>
                  <a:cubicBezTo>
                    <a:pt x="5052441" y="1134364"/>
                    <a:pt x="5045202" y="1142873"/>
                    <a:pt x="5037582" y="1151128"/>
                  </a:cubicBezTo>
                  <a:cubicBezTo>
                    <a:pt x="5029963" y="1159383"/>
                    <a:pt x="5022215" y="1167638"/>
                    <a:pt x="5014341" y="1175639"/>
                  </a:cubicBezTo>
                  <a:cubicBezTo>
                    <a:pt x="5006467" y="1183640"/>
                    <a:pt x="4998213" y="1191387"/>
                    <a:pt x="4989830" y="1198880"/>
                  </a:cubicBezTo>
                  <a:cubicBezTo>
                    <a:pt x="4981448" y="1206373"/>
                    <a:pt x="4972940" y="1213739"/>
                    <a:pt x="4964303" y="1220978"/>
                  </a:cubicBezTo>
                  <a:cubicBezTo>
                    <a:pt x="4955667" y="1228217"/>
                    <a:pt x="4946650" y="1235075"/>
                    <a:pt x="4937633" y="1241806"/>
                  </a:cubicBezTo>
                  <a:cubicBezTo>
                    <a:pt x="4928616" y="1248537"/>
                    <a:pt x="4919345" y="1255014"/>
                    <a:pt x="4910074" y="1261237"/>
                  </a:cubicBezTo>
                  <a:cubicBezTo>
                    <a:pt x="4900803" y="1267460"/>
                    <a:pt x="4891151" y="1273556"/>
                    <a:pt x="4881499" y="1279271"/>
                  </a:cubicBezTo>
                  <a:cubicBezTo>
                    <a:pt x="4871847" y="1284986"/>
                    <a:pt x="4862068" y="1290574"/>
                    <a:pt x="4852162" y="1295908"/>
                  </a:cubicBezTo>
                  <a:cubicBezTo>
                    <a:pt x="4842256" y="1301242"/>
                    <a:pt x="4832223" y="1306322"/>
                    <a:pt x="4821936" y="1311148"/>
                  </a:cubicBezTo>
                  <a:cubicBezTo>
                    <a:pt x="4811649" y="1315974"/>
                    <a:pt x="4801489" y="1320546"/>
                    <a:pt x="4791075" y="1324864"/>
                  </a:cubicBezTo>
                  <a:cubicBezTo>
                    <a:pt x="4780661" y="1329182"/>
                    <a:pt x="4770120" y="1333246"/>
                    <a:pt x="4759579" y="1337056"/>
                  </a:cubicBezTo>
                  <a:cubicBezTo>
                    <a:pt x="4749038" y="1340866"/>
                    <a:pt x="4738243" y="1344422"/>
                    <a:pt x="4727448" y="1347724"/>
                  </a:cubicBezTo>
                  <a:cubicBezTo>
                    <a:pt x="4716653" y="1351026"/>
                    <a:pt x="4705858" y="1353947"/>
                    <a:pt x="4694936" y="1356741"/>
                  </a:cubicBezTo>
                  <a:cubicBezTo>
                    <a:pt x="4684014" y="1359535"/>
                    <a:pt x="4672965" y="1361948"/>
                    <a:pt x="4661916" y="1364107"/>
                  </a:cubicBezTo>
                  <a:cubicBezTo>
                    <a:pt x="4650867" y="1366266"/>
                    <a:pt x="4639818" y="1368171"/>
                    <a:pt x="4628642" y="1369822"/>
                  </a:cubicBezTo>
                  <a:cubicBezTo>
                    <a:pt x="4617466" y="1371473"/>
                    <a:pt x="4606290" y="1372870"/>
                    <a:pt x="4595114" y="1374013"/>
                  </a:cubicBezTo>
                  <a:cubicBezTo>
                    <a:pt x="4583938" y="1375156"/>
                    <a:pt x="4572635" y="1375918"/>
                    <a:pt x="4561459" y="1376553"/>
                  </a:cubicBezTo>
                  <a:cubicBezTo>
                    <a:pt x="4550283" y="1377188"/>
                    <a:pt x="4538980" y="1377442"/>
                    <a:pt x="4527677" y="1377442"/>
                  </a:cubicBezTo>
                  <a:lnTo>
                    <a:pt x="688594" y="1377442"/>
                  </a:lnTo>
                  <a:cubicBezTo>
                    <a:pt x="677291" y="1377442"/>
                    <a:pt x="666115" y="1377188"/>
                    <a:pt x="654812" y="1376553"/>
                  </a:cubicBezTo>
                  <a:cubicBezTo>
                    <a:pt x="643509" y="1375918"/>
                    <a:pt x="632333" y="1375156"/>
                    <a:pt x="621157" y="1374013"/>
                  </a:cubicBezTo>
                  <a:cubicBezTo>
                    <a:pt x="609981" y="1372870"/>
                    <a:pt x="598805" y="1371473"/>
                    <a:pt x="587629" y="1369822"/>
                  </a:cubicBezTo>
                  <a:cubicBezTo>
                    <a:pt x="576453" y="1368171"/>
                    <a:pt x="565404" y="1366266"/>
                    <a:pt x="554355" y="1364107"/>
                  </a:cubicBezTo>
                  <a:cubicBezTo>
                    <a:pt x="543306" y="1361948"/>
                    <a:pt x="532384" y="1359408"/>
                    <a:pt x="521335" y="1356741"/>
                  </a:cubicBezTo>
                  <a:cubicBezTo>
                    <a:pt x="510286" y="1354074"/>
                    <a:pt x="499618" y="1351026"/>
                    <a:pt x="488823" y="1347724"/>
                  </a:cubicBezTo>
                  <a:cubicBezTo>
                    <a:pt x="478028" y="1344422"/>
                    <a:pt x="467360" y="1340866"/>
                    <a:pt x="456692" y="1337056"/>
                  </a:cubicBezTo>
                  <a:cubicBezTo>
                    <a:pt x="446024" y="1333246"/>
                    <a:pt x="435610" y="1329182"/>
                    <a:pt x="425196" y="1324864"/>
                  </a:cubicBezTo>
                  <a:cubicBezTo>
                    <a:pt x="414782" y="1320546"/>
                    <a:pt x="404495" y="1315974"/>
                    <a:pt x="394335" y="1311148"/>
                  </a:cubicBezTo>
                  <a:cubicBezTo>
                    <a:pt x="384175" y="1306322"/>
                    <a:pt x="374142" y="1301242"/>
                    <a:pt x="364109" y="1295908"/>
                  </a:cubicBezTo>
                  <a:cubicBezTo>
                    <a:pt x="354076" y="1290574"/>
                    <a:pt x="344424" y="1285113"/>
                    <a:pt x="334645" y="1279271"/>
                  </a:cubicBezTo>
                  <a:cubicBezTo>
                    <a:pt x="324866" y="1273429"/>
                    <a:pt x="315468" y="1267460"/>
                    <a:pt x="306070" y="1261237"/>
                  </a:cubicBezTo>
                  <a:cubicBezTo>
                    <a:pt x="296672" y="1255014"/>
                    <a:pt x="287528" y="1248537"/>
                    <a:pt x="278511" y="1241806"/>
                  </a:cubicBezTo>
                  <a:cubicBezTo>
                    <a:pt x="269494" y="1235075"/>
                    <a:pt x="260604" y="1228090"/>
                    <a:pt x="251841" y="1220978"/>
                  </a:cubicBezTo>
                  <a:cubicBezTo>
                    <a:pt x="243078" y="1213866"/>
                    <a:pt x="234569" y="1206500"/>
                    <a:pt x="226314" y="1198880"/>
                  </a:cubicBezTo>
                  <a:cubicBezTo>
                    <a:pt x="218059" y="1191260"/>
                    <a:pt x="209804" y="1183513"/>
                    <a:pt x="201803" y="1175639"/>
                  </a:cubicBezTo>
                  <a:cubicBezTo>
                    <a:pt x="193802" y="1167765"/>
                    <a:pt x="186055" y="1159510"/>
                    <a:pt x="178435" y="1151128"/>
                  </a:cubicBezTo>
                  <a:cubicBezTo>
                    <a:pt x="170815" y="1142746"/>
                    <a:pt x="163576" y="1134237"/>
                    <a:pt x="156337" y="1125601"/>
                  </a:cubicBezTo>
                  <a:cubicBezTo>
                    <a:pt x="149098" y="1116965"/>
                    <a:pt x="142240" y="1107948"/>
                    <a:pt x="135509" y="1098931"/>
                  </a:cubicBezTo>
                  <a:cubicBezTo>
                    <a:pt x="128778" y="1089914"/>
                    <a:pt x="122301" y="1080643"/>
                    <a:pt x="116078" y="1071372"/>
                  </a:cubicBezTo>
                  <a:cubicBezTo>
                    <a:pt x="109855" y="1062101"/>
                    <a:pt x="103759" y="1052449"/>
                    <a:pt x="98044" y="1042797"/>
                  </a:cubicBezTo>
                  <a:cubicBezTo>
                    <a:pt x="92329" y="1033145"/>
                    <a:pt x="86741" y="1023366"/>
                    <a:pt x="81407" y="1013333"/>
                  </a:cubicBezTo>
                  <a:cubicBezTo>
                    <a:pt x="76073" y="1003300"/>
                    <a:pt x="70993" y="993394"/>
                    <a:pt x="66167" y="983107"/>
                  </a:cubicBezTo>
                  <a:cubicBezTo>
                    <a:pt x="61341" y="972820"/>
                    <a:pt x="56769" y="962660"/>
                    <a:pt x="52451" y="952246"/>
                  </a:cubicBezTo>
                  <a:cubicBezTo>
                    <a:pt x="48133" y="941832"/>
                    <a:pt x="44069" y="931291"/>
                    <a:pt x="40259" y="920750"/>
                  </a:cubicBezTo>
                  <a:cubicBezTo>
                    <a:pt x="36449" y="910209"/>
                    <a:pt x="32893" y="899414"/>
                    <a:pt x="29718" y="888619"/>
                  </a:cubicBezTo>
                  <a:cubicBezTo>
                    <a:pt x="26543" y="877824"/>
                    <a:pt x="23495" y="867029"/>
                    <a:pt x="20701" y="856107"/>
                  </a:cubicBezTo>
                  <a:cubicBezTo>
                    <a:pt x="17907" y="845185"/>
                    <a:pt x="15494" y="834136"/>
                    <a:pt x="13335" y="823087"/>
                  </a:cubicBezTo>
                  <a:cubicBezTo>
                    <a:pt x="11176" y="812038"/>
                    <a:pt x="9271" y="800989"/>
                    <a:pt x="7620" y="789813"/>
                  </a:cubicBezTo>
                  <a:cubicBezTo>
                    <a:pt x="5969" y="778637"/>
                    <a:pt x="4572" y="767461"/>
                    <a:pt x="3429" y="756285"/>
                  </a:cubicBezTo>
                  <a:cubicBezTo>
                    <a:pt x="2286" y="745109"/>
                    <a:pt x="1524" y="733806"/>
                    <a:pt x="889" y="722630"/>
                  </a:cubicBezTo>
                  <a:cubicBezTo>
                    <a:pt x="254" y="711454"/>
                    <a:pt x="0" y="700151"/>
                    <a:pt x="0" y="688848"/>
                  </a:cubicBezTo>
                  <a:cubicBezTo>
                    <a:pt x="0" y="677545"/>
                    <a:pt x="254" y="666369"/>
                    <a:pt x="889" y="655066"/>
                  </a:cubicBezTo>
                  <a:cubicBezTo>
                    <a:pt x="1524" y="643763"/>
                    <a:pt x="2286" y="632587"/>
                    <a:pt x="3429" y="621411"/>
                  </a:cubicBezTo>
                  <a:cubicBezTo>
                    <a:pt x="4572" y="610235"/>
                    <a:pt x="5969" y="599059"/>
                    <a:pt x="7620" y="587883"/>
                  </a:cubicBezTo>
                  <a:cubicBezTo>
                    <a:pt x="9271" y="576707"/>
                    <a:pt x="11176" y="565658"/>
                    <a:pt x="13335" y="554609"/>
                  </a:cubicBezTo>
                  <a:cubicBezTo>
                    <a:pt x="15494" y="543560"/>
                    <a:pt x="18034" y="532511"/>
                    <a:pt x="20701" y="521589"/>
                  </a:cubicBezTo>
                  <a:cubicBezTo>
                    <a:pt x="23368" y="510667"/>
                    <a:pt x="26416" y="499745"/>
                    <a:pt x="29718" y="489077"/>
                  </a:cubicBezTo>
                  <a:cubicBezTo>
                    <a:pt x="33020" y="478409"/>
                    <a:pt x="36449" y="467614"/>
                    <a:pt x="40259" y="456946"/>
                  </a:cubicBezTo>
                  <a:cubicBezTo>
                    <a:pt x="44069" y="446278"/>
                    <a:pt x="48133" y="435864"/>
                    <a:pt x="52451" y="425450"/>
                  </a:cubicBezTo>
                  <a:cubicBezTo>
                    <a:pt x="56769" y="415036"/>
                    <a:pt x="61341" y="404749"/>
                    <a:pt x="66167" y="394589"/>
                  </a:cubicBezTo>
                  <a:cubicBezTo>
                    <a:pt x="70993" y="384429"/>
                    <a:pt x="76073" y="374396"/>
                    <a:pt x="81407" y="364363"/>
                  </a:cubicBezTo>
                  <a:cubicBezTo>
                    <a:pt x="86741" y="354330"/>
                    <a:pt x="92329" y="344678"/>
                    <a:pt x="98044" y="334899"/>
                  </a:cubicBezTo>
                  <a:cubicBezTo>
                    <a:pt x="103759" y="325120"/>
                    <a:pt x="109855" y="315722"/>
                    <a:pt x="116078" y="306324"/>
                  </a:cubicBezTo>
                  <a:cubicBezTo>
                    <a:pt x="122301" y="296926"/>
                    <a:pt x="128778" y="287782"/>
                    <a:pt x="135509" y="278638"/>
                  </a:cubicBezTo>
                  <a:cubicBezTo>
                    <a:pt x="142240" y="269494"/>
                    <a:pt x="149098" y="260731"/>
                    <a:pt x="156337" y="251968"/>
                  </a:cubicBezTo>
                  <a:cubicBezTo>
                    <a:pt x="163576" y="243205"/>
                    <a:pt x="170815" y="234696"/>
                    <a:pt x="178435" y="226441"/>
                  </a:cubicBezTo>
                  <a:cubicBezTo>
                    <a:pt x="186055" y="218186"/>
                    <a:pt x="193802" y="209931"/>
                    <a:pt x="201803" y="201930"/>
                  </a:cubicBezTo>
                  <a:cubicBezTo>
                    <a:pt x="209804" y="193929"/>
                    <a:pt x="217932" y="186182"/>
                    <a:pt x="226314" y="178689"/>
                  </a:cubicBezTo>
                  <a:cubicBezTo>
                    <a:pt x="234696" y="171196"/>
                    <a:pt x="243205" y="163830"/>
                    <a:pt x="251841" y="156591"/>
                  </a:cubicBezTo>
                  <a:cubicBezTo>
                    <a:pt x="260477" y="149352"/>
                    <a:pt x="269494" y="142494"/>
                    <a:pt x="278511" y="135763"/>
                  </a:cubicBezTo>
                  <a:cubicBezTo>
                    <a:pt x="287528" y="129032"/>
                    <a:pt x="296799" y="122555"/>
                    <a:pt x="306070" y="116332"/>
                  </a:cubicBezTo>
                  <a:cubicBezTo>
                    <a:pt x="315341" y="110109"/>
                    <a:pt x="324993" y="104013"/>
                    <a:pt x="334645" y="98298"/>
                  </a:cubicBezTo>
                  <a:cubicBezTo>
                    <a:pt x="344297" y="92583"/>
                    <a:pt x="354076" y="86995"/>
                    <a:pt x="364109" y="81661"/>
                  </a:cubicBezTo>
                  <a:cubicBezTo>
                    <a:pt x="374142" y="76327"/>
                    <a:pt x="384175" y="71247"/>
                    <a:pt x="394335" y="66421"/>
                  </a:cubicBezTo>
                  <a:cubicBezTo>
                    <a:pt x="404495" y="61595"/>
                    <a:pt x="414782" y="57023"/>
                    <a:pt x="425196" y="52705"/>
                  </a:cubicBezTo>
                  <a:cubicBezTo>
                    <a:pt x="435610" y="48387"/>
                    <a:pt x="446151" y="44323"/>
                    <a:pt x="456692" y="40513"/>
                  </a:cubicBezTo>
                  <a:cubicBezTo>
                    <a:pt x="467233" y="36703"/>
                    <a:pt x="478028" y="33147"/>
                    <a:pt x="488823" y="29845"/>
                  </a:cubicBezTo>
                  <a:cubicBezTo>
                    <a:pt x="499618" y="26543"/>
                    <a:pt x="510413" y="23622"/>
                    <a:pt x="521335" y="20828"/>
                  </a:cubicBezTo>
                  <a:cubicBezTo>
                    <a:pt x="532257" y="18034"/>
                    <a:pt x="543306" y="15621"/>
                    <a:pt x="554355" y="13462"/>
                  </a:cubicBezTo>
                  <a:cubicBezTo>
                    <a:pt x="565404" y="11303"/>
                    <a:pt x="576453" y="9271"/>
                    <a:pt x="587629" y="7620"/>
                  </a:cubicBezTo>
                  <a:cubicBezTo>
                    <a:pt x="598805" y="5969"/>
                    <a:pt x="609981" y="4572"/>
                    <a:pt x="621157" y="3429"/>
                  </a:cubicBezTo>
                  <a:cubicBezTo>
                    <a:pt x="632333" y="2286"/>
                    <a:pt x="643636" y="1524"/>
                    <a:pt x="654812" y="889"/>
                  </a:cubicBezTo>
                  <a:cubicBezTo>
                    <a:pt x="665988" y="254"/>
                    <a:pt x="677291" y="0"/>
                    <a:pt x="688594" y="0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63500" y="63500"/>
              <a:ext cx="5283326" cy="1443482"/>
            </a:xfrm>
            <a:custGeom>
              <a:avLst/>
              <a:gdLst/>
              <a:ahLst/>
              <a:cxnLst/>
              <a:rect l="l" t="t" r="r" b="b"/>
              <a:pathLst>
                <a:path w="5283326" h="1443482">
                  <a:moveTo>
                    <a:pt x="722122" y="0"/>
                  </a:moveTo>
                  <a:lnTo>
                    <a:pt x="4561205" y="0"/>
                  </a:lnTo>
                  <a:lnTo>
                    <a:pt x="4561205" y="33655"/>
                  </a:lnTo>
                  <a:lnTo>
                    <a:pt x="4561205" y="0"/>
                  </a:lnTo>
                  <a:cubicBezTo>
                    <a:pt x="4573016" y="0"/>
                    <a:pt x="4584827" y="254"/>
                    <a:pt x="4596638" y="889"/>
                  </a:cubicBezTo>
                  <a:lnTo>
                    <a:pt x="4631944" y="3556"/>
                  </a:lnTo>
                  <a:cubicBezTo>
                    <a:pt x="4643755" y="4699"/>
                    <a:pt x="4655439" y="6223"/>
                    <a:pt x="4667123" y="7874"/>
                  </a:cubicBezTo>
                  <a:lnTo>
                    <a:pt x="4702048" y="13970"/>
                  </a:lnTo>
                  <a:lnTo>
                    <a:pt x="4695444" y="46990"/>
                  </a:lnTo>
                  <a:lnTo>
                    <a:pt x="4702048" y="13970"/>
                  </a:lnTo>
                  <a:cubicBezTo>
                    <a:pt x="4713605" y="16256"/>
                    <a:pt x="4725162" y="18923"/>
                    <a:pt x="4736592" y="21717"/>
                  </a:cubicBezTo>
                  <a:lnTo>
                    <a:pt x="4770755" y="31242"/>
                  </a:lnTo>
                  <a:lnTo>
                    <a:pt x="4760976" y="63500"/>
                  </a:lnTo>
                  <a:lnTo>
                    <a:pt x="4770755" y="31242"/>
                  </a:lnTo>
                  <a:cubicBezTo>
                    <a:pt x="4782058" y="34671"/>
                    <a:pt x="4793234" y="38354"/>
                    <a:pt x="4804410" y="42418"/>
                  </a:cubicBezTo>
                  <a:lnTo>
                    <a:pt x="4793107" y="74168"/>
                  </a:lnTo>
                  <a:lnTo>
                    <a:pt x="4804410" y="42418"/>
                  </a:lnTo>
                  <a:cubicBezTo>
                    <a:pt x="4815586" y="46355"/>
                    <a:pt x="4826635" y="50673"/>
                    <a:pt x="4837557" y="55118"/>
                  </a:cubicBezTo>
                  <a:lnTo>
                    <a:pt x="4869942" y="69469"/>
                  </a:lnTo>
                  <a:cubicBezTo>
                    <a:pt x="4880609" y="74549"/>
                    <a:pt x="4891151" y="79883"/>
                    <a:pt x="4901564" y="85344"/>
                  </a:cubicBezTo>
                  <a:lnTo>
                    <a:pt x="4932425" y="102870"/>
                  </a:lnTo>
                  <a:cubicBezTo>
                    <a:pt x="4942585" y="108966"/>
                    <a:pt x="4952491" y="115316"/>
                    <a:pt x="4962397" y="121793"/>
                  </a:cubicBezTo>
                  <a:lnTo>
                    <a:pt x="4991353" y="142240"/>
                  </a:lnTo>
                  <a:cubicBezTo>
                    <a:pt x="5000878" y="149352"/>
                    <a:pt x="5010149" y="156591"/>
                    <a:pt x="5019293" y="164084"/>
                  </a:cubicBezTo>
                  <a:lnTo>
                    <a:pt x="5046217" y="187198"/>
                  </a:lnTo>
                  <a:lnTo>
                    <a:pt x="5023611" y="212090"/>
                  </a:lnTo>
                  <a:lnTo>
                    <a:pt x="5046217" y="187198"/>
                  </a:lnTo>
                  <a:cubicBezTo>
                    <a:pt x="5054980" y="195072"/>
                    <a:pt x="5063489" y="203327"/>
                    <a:pt x="5071871" y="211582"/>
                  </a:cubicBezTo>
                  <a:lnTo>
                    <a:pt x="5096255" y="237236"/>
                  </a:lnTo>
                  <a:lnTo>
                    <a:pt x="5071363" y="259842"/>
                  </a:lnTo>
                  <a:lnTo>
                    <a:pt x="5096255" y="237236"/>
                  </a:lnTo>
                  <a:cubicBezTo>
                    <a:pt x="5104256" y="245999"/>
                    <a:pt x="5111876" y="254889"/>
                    <a:pt x="5119369" y="264033"/>
                  </a:cubicBezTo>
                  <a:lnTo>
                    <a:pt x="5141213" y="291973"/>
                  </a:lnTo>
                  <a:cubicBezTo>
                    <a:pt x="5148198" y="301498"/>
                    <a:pt x="5155056" y="311150"/>
                    <a:pt x="5161660" y="320929"/>
                  </a:cubicBezTo>
                  <a:lnTo>
                    <a:pt x="5180583" y="350901"/>
                  </a:lnTo>
                  <a:lnTo>
                    <a:pt x="5151627" y="368173"/>
                  </a:lnTo>
                  <a:lnTo>
                    <a:pt x="5180583" y="350901"/>
                  </a:lnTo>
                  <a:cubicBezTo>
                    <a:pt x="5186679" y="361061"/>
                    <a:pt x="5192521" y="371348"/>
                    <a:pt x="5198109" y="381762"/>
                  </a:cubicBezTo>
                  <a:lnTo>
                    <a:pt x="5168391" y="397637"/>
                  </a:lnTo>
                  <a:lnTo>
                    <a:pt x="5198109" y="381762"/>
                  </a:lnTo>
                  <a:cubicBezTo>
                    <a:pt x="5203697" y="392176"/>
                    <a:pt x="5209031" y="402717"/>
                    <a:pt x="5213984" y="413385"/>
                  </a:cubicBezTo>
                  <a:lnTo>
                    <a:pt x="5228335" y="445770"/>
                  </a:lnTo>
                  <a:lnTo>
                    <a:pt x="5197220" y="458597"/>
                  </a:lnTo>
                  <a:lnTo>
                    <a:pt x="5228335" y="445770"/>
                  </a:lnTo>
                  <a:cubicBezTo>
                    <a:pt x="5232907" y="456692"/>
                    <a:pt x="5237098" y="467741"/>
                    <a:pt x="5241035" y="478790"/>
                  </a:cubicBezTo>
                  <a:lnTo>
                    <a:pt x="5252211" y="512445"/>
                  </a:lnTo>
                  <a:cubicBezTo>
                    <a:pt x="5255640" y="523748"/>
                    <a:pt x="5258815" y="535178"/>
                    <a:pt x="5261609" y="546608"/>
                  </a:cubicBezTo>
                  <a:lnTo>
                    <a:pt x="5228970" y="554736"/>
                  </a:lnTo>
                  <a:lnTo>
                    <a:pt x="5261609" y="546481"/>
                  </a:lnTo>
                  <a:cubicBezTo>
                    <a:pt x="5264530" y="557911"/>
                    <a:pt x="5267070" y="569468"/>
                    <a:pt x="5269356" y="581152"/>
                  </a:cubicBezTo>
                  <a:lnTo>
                    <a:pt x="5236336" y="587756"/>
                  </a:lnTo>
                  <a:lnTo>
                    <a:pt x="5269356" y="581152"/>
                  </a:lnTo>
                  <a:cubicBezTo>
                    <a:pt x="5271642" y="592709"/>
                    <a:pt x="5273674" y="604393"/>
                    <a:pt x="5275452" y="616077"/>
                  </a:cubicBezTo>
                  <a:lnTo>
                    <a:pt x="5242178" y="621030"/>
                  </a:lnTo>
                  <a:lnTo>
                    <a:pt x="5275452" y="616077"/>
                  </a:lnTo>
                  <a:cubicBezTo>
                    <a:pt x="5277230" y="627761"/>
                    <a:pt x="5278627" y="639445"/>
                    <a:pt x="5279770" y="651256"/>
                  </a:cubicBezTo>
                  <a:lnTo>
                    <a:pt x="5246242" y="654558"/>
                  </a:lnTo>
                  <a:lnTo>
                    <a:pt x="5279770" y="651256"/>
                  </a:lnTo>
                  <a:cubicBezTo>
                    <a:pt x="5280913" y="663067"/>
                    <a:pt x="5281802" y="674751"/>
                    <a:pt x="5282437" y="686562"/>
                  </a:cubicBezTo>
                  <a:lnTo>
                    <a:pt x="5283326" y="721995"/>
                  </a:lnTo>
                  <a:lnTo>
                    <a:pt x="5249671" y="721995"/>
                  </a:lnTo>
                  <a:lnTo>
                    <a:pt x="5283200" y="721995"/>
                  </a:lnTo>
                  <a:cubicBezTo>
                    <a:pt x="5283200" y="733806"/>
                    <a:pt x="5282946" y="745617"/>
                    <a:pt x="5282311" y="757428"/>
                  </a:cubicBezTo>
                  <a:lnTo>
                    <a:pt x="5279644" y="792734"/>
                  </a:lnTo>
                  <a:lnTo>
                    <a:pt x="5246116" y="789432"/>
                  </a:lnTo>
                  <a:lnTo>
                    <a:pt x="5279644" y="792734"/>
                  </a:lnTo>
                  <a:cubicBezTo>
                    <a:pt x="5278501" y="804545"/>
                    <a:pt x="5277104" y="816229"/>
                    <a:pt x="5275326" y="827913"/>
                  </a:cubicBezTo>
                  <a:lnTo>
                    <a:pt x="5269230" y="862838"/>
                  </a:lnTo>
                  <a:lnTo>
                    <a:pt x="5236210" y="856234"/>
                  </a:lnTo>
                  <a:lnTo>
                    <a:pt x="5269230" y="862838"/>
                  </a:lnTo>
                  <a:cubicBezTo>
                    <a:pt x="5266944" y="874395"/>
                    <a:pt x="5264404" y="885952"/>
                    <a:pt x="5261483" y="897382"/>
                  </a:cubicBezTo>
                  <a:lnTo>
                    <a:pt x="5228844" y="889127"/>
                  </a:lnTo>
                  <a:lnTo>
                    <a:pt x="5261483" y="897255"/>
                  </a:lnTo>
                  <a:cubicBezTo>
                    <a:pt x="5258562" y="908685"/>
                    <a:pt x="5255387" y="920115"/>
                    <a:pt x="5252085" y="931418"/>
                  </a:cubicBezTo>
                  <a:lnTo>
                    <a:pt x="5240909" y="965073"/>
                  </a:lnTo>
                  <a:cubicBezTo>
                    <a:pt x="5236972" y="976249"/>
                    <a:pt x="5232654" y="987171"/>
                    <a:pt x="5228082" y="998220"/>
                  </a:cubicBezTo>
                  <a:lnTo>
                    <a:pt x="5196967" y="985266"/>
                  </a:lnTo>
                  <a:lnTo>
                    <a:pt x="5228082" y="998093"/>
                  </a:lnTo>
                  <a:cubicBezTo>
                    <a:pt x="5223510" y="1009015"/>
                    <a:pt x="5218811" y="1019810"/>
                    <a:pt x="5213731" y="1030478"/>
                  </a:cubicBezTo>
                  <a:lnTo>
                    <a:pt x="5197729" y="1062101"/>
                  </a:lnTo>
                  <a:lnTo>
                    <a:pt x="5168011" y="1046226"/>
                  </a:lnTo>
                  <a:lnTo>
                    <a:pt x="5197729" y="1062101"/>
                  </a:lnTo>
                  <a:cubicBezTo>
                    <a:pt x="5192141" y="1072515"/>
                    <a:pt x="5186299" y="1082802"/>
                    <a:pt x="5180203" y="1092962"/>
                  </a:cubicBezTo>
                  <a:lnTo>
                    <a:pt x="5161280" y="1122934"/>
                  </a:lnTo>
                  <a:cubicBezTo>
                    <a:pt x="5154676" y="1132713"/>
                    <a:pt x="5147945" y="1142365"/>
                    <a:pt x="5140833" y="1151890"/>
                  </a:cubicBezTo>
                  <a:lnTo>
                    <a:pt x="5118989" y="1179830"/>
                  </a:lnTo>
                  <a:cubicBezTo>
                    <a:pt x="5111496" y="1188974"/>
                    <a:pt x="5103749" y="1197864"/>
                    <a:pt x="5095875" y="1206627"/>
                  </a:cubicBezTo>
                  <a:lnTo>
                    <a:pt x="5070983" y="1184021"/>
                  </a:lnTo>
                  <a:lnTo>
                    <a:pt x="5096002" y="1206627"/>
                  </a:lnTo>
                  <a:cubicBezTo>
                    <a:pt x="5088001" y="1215390"/>
                    <a:pt x="5079873" y="1223899"/>
                    <a:pt x="5071618" y="1232281"/>
                  </a:cubicBezTo>
                  <a:lnTo>
                    <a:pt x="5045964" y="1256792"/>
                  </a:lnTo>
                  <a:lnTo>
                    <a:pt x="5023358" y="1231773"/>
                  </a:lnTo>
                  <a:lnTo>
                    <a:pt x="5045964" y="1256792"/>
                  </a:lnTo>
                  <a:cubicBezTo>
                    <a:pt x="5037201" y="1264793"/>
                    <a:pt x="5028311" y="1272413"/>
                    <a:pt x="5019167" y="1279906"/>
                  </a:cubicBezTo>
                  <a:lnTo>
                    <a:pt x="4991227" y="1301750"/>
                  </a:lnTo>
                  <a:cubicBezTo>
                    <a:pt x="4981702" y="1308735"/>
                    <a:pt x="4972050" y="1315593"/>
                    <a:pt x="4962271" y="1322070"/>
                  </a:cubicBezTo>
                  <a:lnTo>
                    <a:pt x="4932299" y="1340993"/>
                  </a:lnTo>
                  <a:lnTo>
                    <a:pt x="4915028" y="1312037"/>
                  </a:lnTo>
                  <a:lnTo>
                    <a:pt x="4932426" y="1340866"/>
                  </a:lnTo>
                  <a:cubicBezTo>
                    <a:pt x="4922267" y="1346962"/>
                    <a:pt x="4911980" y="1352804"/>
                    <a:pt x="4901566" y="1358392"/>
                  </a:cubicBezTo>
                  <a:lnTo>
                    <a:pt x="4885691" y="1328674"/>
                  </a:lnTo>
                  <a:lnTo>
                    <a:pt x="4901566" y="1358392"/>
                  </a:lnTo>
                  <a:cubicBezTo>
                    <a:pt x="4891151" y="1363980"/>
                    <a:pt x="4880611" y="1369314"/>
                    <a:pt x="4869943" y="1374267"/>
                  </a:cubicBezTo>
                  <a:lnTo>
                    <a:pt x="4837431" y="1388618"/>
                  </a:lnTo>
                  <a:lnTo>
                    <a:pt x="4824604" y="1357503"/>
                  </a:lnTo>
                  <a:lnTo>
                    <a:pt x="4837557" y="1388618"/>
                  </a:lnTo>
                  <a:cubicBezTo>
                    <a:pt x="4826636" y="1393190"/>
                    <a:pt x="4815586" y="1397381"/>
                    <a:pt x="4804411" y="1401318"/>
                  </a:cubicBezTo>
                  <a:lnTo>
                    <a:pt x="4793107" y="1369568"/>
                  </a:lnTo>
                  <a:lnTo>
                    <a:pt x="4804411" y="1401318"/>
                  </a:lnTo>
                  <a:cubicBezTo>
                    <a:pt x="4793235" y="1405255"/>
                    <a:pt x="4782058" y="1408938"/>
                    <a:pt x="4770756" y="1412494"/>
                  </a:cubicBezTo>
                  <a:lnTo>
                    <a:pt x="4736593" y="1421892"/>
                  </a:lnTo>
                  <a:lnTo>
                    <a:pt x="4728464" y="1389253"/>
                  </a:lnTo>
                  <a:lnTo>
                    <a:pt x="4736719" y="1421892"/>
                  </a:lnTo>
                  <a:cubicBezTo>
                    <a:pt x="4725289" y="1424813"/>
                    <a:pt x="4713732" y="1427353"/>
                    <a:pt x="4702175" y="1429639"/>
                  </a:cubicBezTo>
                  <a:lnTo>
                    <a:pt x="4695572" y="1396619"/>
                  </a:lnTo>
                  <a:lnTo>
                    <a:pt x="4702175" y="1429639"/>
                  </a:lnTo>
                  <a:cubicBezTo>
                    <a:pt x="4690618" y="1431925"/>
                    <a:pt x="4678935" y="1433957"/>
                    <a:pt x="4667250" y="1435735"/>
                  </a:cubicBezTo>
                  <a:lnTo>
                    <a:pt x="4662297" y="1402461"/>
                  </a:lnTo>
                  <a:lnTo>
                    <a:pt x="4667250" y="1435735"/>
                  </a:lnTo>
                  <a:cubicBezTo>
                    <a:pt x="4655566" y="1437513"/>
                    <a:pt x="4643755" y="1438910"/>
                    <a:pt x="4632072" y="1440053"/>
                  </a:cubicBezTo>
                  <a:lnTo>
                    <a:pt x="4596766" y="1442593"/>
                  </a:lnTo>
                  <a:cubicBezTo>
                    <a:pt x="4584955" y="1443228"/>
                    <a:pt x="4573144" y="1443482"/>
                    <a:pt x="4561332" y="1443482"/>
                  </a:cubicBezTo>
                  <a:lnTo>
                    <a:pt x="722122" y="1443482"/>
                  </a:lnTo>
                  <a:lnTo>
                    <a:pt x="686689" y="1442593"/>
                  </a:lnTo>
                  <a:cubicBezTo>
                    <a:pt x="674878" y="1441958"/>
                    <a:pt x="663194" y="1441196"/>
                    <a:pt x="651383" y="1440053"/>
                  </a:cubicBezTo>
                  <a:lnTo>
                    <a:pt x="616204" y="1435735"/>
                  </a:lnTo>
                  <a:lnTo>
                    <a:pt x="621157" y="1402461"/>
                  </a:lnTo>
                  <a:lnTo>
                    <a:pt x="616204" y="1435735"/>
                  </a:lnTo>
                  <a:cubicBezTo>
                    <a:pt x="604520" y="1433957"/>
                    <a:pt x="592836" y="1431925"/>
                    <a:pt x="581279" y="1429639"/>
                  </a:cubicBezTo>
                  <a:lnTo>
                    <a:pt x="587883" y="1396619"/>
                  </a:lnTo>
                  <a:lnTo>
                    <a:pt x="581279" y="1429639"/>
                  </a:lnTo>
                  <a:cubicBezTo>
                    <a:pt x="569722" y="1427353"/>
                    <a:pt x="558165" y="1424813"/>
                    <a:pt x="546735" y="1421892"/>
                  </a:cubicBezTo>
                  <a:lnTo>
                    <a:pt x="554863" y="1389253"/>
                  </a:lnTo>
                  <a:lnTo>
                    <a:pt x="546735" y="1421892"/>
                  </a:lnTo>
                  <a:cubicBezTo>
                    <a:pt x="535305" y="1418971"/>
                    <a:pt x="523875" y="1415923"/>
                    <a:pt x="512572" y="1412494"/>
                  </a:cubicBezTo>
                  <a:lnTo>
                    <a:pt x="478917" y="1401318"/>
                  </a:lnTo>
                  <a:lnTo>
                    <a:pt x="490220" y="1369568"/>
                  </a:lnTo>
                  <a:lnTo>
                    <a:pt x="478917" y="1401318"/>
                  </a:lnTo>
                  <a:cubicBezTo>
                    <a:pt x="467741" y="1397381"/>
                    <a:pt x="456819" y="1393063"/>
                    <a:pt x="445770" y="1388618"/>
                  </a:cubicBezTo>
                  <a:lnTo>
                    <a:pt x="458724" y="1357503"/>
                  </a:lnTo>
                  <a:lnTo>
                    <a:pt x="445897" y="1388618"/>
                  </a:lnTo>
                  <a:cubicBezTo>
                    <a:pt x="434975" y="1384046"/>
                    <a:pt x="424180" y="1379347"/>
                    <a:pt x="413512" y="1374267"/>
                  </a:cubicBezTo>
                  <a:lnTo>
                    <a:pt x="381635" y="1358900"/>
                  </a:lnTo>
                  <a:cubicBezTo>
                    <a:pt x="371221" y="1353312"/>
                    <a:pt x="360934" y="1347470"/>
                    <a:pt x="350774" y="1341374"/>
                  </a:cubicBezTo>
                  <a:lnTo>
                    <a:pt x="368173" y="1312545"/>
                  </a:lnTo>
                  <a:lnTo>
                    <a:pt x="350901" y="1341501"/>
                  </a:lnTo>
                  <a:cubicBezTo>
                    <a:pt x="340741" y="1335405"/>
                    <a:pt x="330708" y="1329055"/>
                    <a:pt x="320929" y="1322578"/>
                  </a:cubicBezTo>
                  <a:lnTo>
                    <a:pt x="291973" y="1302131"/>
                  </a:lnTo>
                  <a:cubicBezTo>
                    <a:pt x="282448" y="1295019"/>
                    <a:pt x="273177" y="1287780"/>
                    <a:pt x="264033" y="1280287"/>
                  </a:cubicBezTo>
                  <a:lnTo>
                    <a:pt x="237109" y="1257173"/>
                  </a:lnTo>
                  <a:lnTo>
                    <a:pt x="259715" y="1232154"/>
                  </a:lnTo>
                  <a:lnTo>
                    <a:pt x="237109" y="1257173"/>
                  </a:lnTo>
                  <a:cubicBezTo>
                    <a:pt x="228346" y="1249299"/>
                    <a:pt x="219837" y="1241044"/>
                    <a:pt x="211455" y="1232789"/>
                  </a:cubicBezTo>
                  <a:lnTo>
                    <a:pt x="186944" y="1207135"/>
                  </a:lnTo>
                  <a:cubicBezTo>
                    <a:pt x="179070" y="1198372"/>
                    <a:pt x="171323" y="1189482"/>
                    <a:pt x="163830" y="1180338"/>
                  </a:cubicBezTo>
                  <a:lnTo>
                    <a:pt x="189865" y="1159002"/>
                  </a:lnTo>
                  <a:lnTo>
                    <a:pt x="163830" y="1180338"/>
                  </a:lnTo>
                  <a:cubicBezTo>
                    <a:pt x="156337" y="1171194"/>
                    <a:pt x="149098" y="1161923"/>
                    <a:pt x="141986" y="1152398"/>
                  </a:cubicBezTo>
                  <a:lnTo>
                    <a:pt x="169037" y="1132332"/>
                  </a:lnTo>
                  <a:lnTo>
                    <a:pt x="141986" y="1152398"/>
                  </a:lnTo>
                  <a:cubicBezTo>
                    <a:pt x="134874" y="1142873"/>
                    <a:pt x="128143" y="1133221"/>
                    <a:pt x="121539" y="1123442"/>
                  </a:cubicBezTo>
                  <a:lnTo>
                    <a:pt x="102616" y="1093470"/>
                  </a:lnTo>
                  <a:lnTo>
                    <a:pt x="131445" y="1076198"/>
                  </a:lnTo>
                  <a:lnTo>
                    <a:pt x="102616" y="1093597"/>
                  </a:lnTo>
                  <a:cubicBezTo>
                    <a:pt x="96520" y="1083437"/>
                    <a:pt x="90678" y="1073150"/>
                    <a:pt x="85090" y="1062736"/>
                  </a:cubicBezTo>
                  <a:lnTo>
                    <a:pt x="69215" y="1031113"/>
                  </a:lnTo>
                  <a:lnTo>
                    <a:pt x="99695" y="1016762"/>
                  </a:lnTo>
                  <a:lnTo>
                    <a:pt x="69215" y="1031113"/>
                  </a:lnTo>
                  <a:cubicBezTo>
                    <a:pt x="64135" y="1020445"/>
                    <a:pt x="59436" y="1009650"/>
                    <a:pt x="54864" y="998728"/>
                  </a:cubicBezTo>
                  <a:lnTo>
                    <a:pt x="85979" y="985901"/>
                  </a:lnTo>
                  <a:lnTo>
                    <a:pt x="54864" y="998855"/>
                  </a:lnTo>
                  <a:cubicBezTo>
                    <a:pt x="50292" y="987933"/>
                    <a:pt x="46101" y="976884"/>
                    <a:pt x="42037" y="965708"/>
                  </a:cubicBezTo>
                  <a:lnTo>
                    <a:pt x="30861" y="932053"/>
                  </a:lnTo>
                  <a:lnTo>
                    <a:pt x="63119" y="922274"/>
                  </a:lnTo>
                  <a:lnTo>
                    <a:pt x="30861" y="932053"/>
                  </a:lnTo>
                  <a:cubicBezTo>
                    <a:pt x="27432" y="920750"/>
                    <a:pt x="24257" y="909320"/>
                    <a:pt x="21336" y="897890"/>
                  </a:cubicBezTo>
                  <a:lnTo>
                    <a:pt x="13589" y="863346"/>
                  </a:lnTo>
                  <a:cubicBezTo>
                    <a:pt x="11303" y="851789"/>
                    <a:pt x="9271" y="840105"/>
                    <a:pt x="7493" y="828421"/>
                  </a:cubicBezTo>
                  <a:lnTo>
                    <a:pt x="3175" y="793242"/>
                  </a:lnTo>
                  <a:lnTo>
                    <a:pt x="36703" y="789940"/>
                  </a:lnTo>
                  <a:lnTo>
                    <a:pt x="3175" y="793242"/>
                  </a:lnTo>
                  <a:cubicBezTo>
                    <a:pt x="2032" y="781431"/>
                    <a:pt x="1143" y="769747"/>
                    <a:pt x="508" y="757936"/>
                  </a:cubicBezTo>
                  <a:lnTo>
                    <a:pt x="0" y="722122"/>
                  </a:lnTo>
                  <a:lnTo>
                    <a:pt x="33655" y="722122"/>
                  </a:lnTo>
                  <a:lnTo>
                    <a:pt x="0" y="722122"/>
                  </a:lnTo>
                  <a:cubicBezTo>
                    <a:pt x="0" y="710311"/>
                    <a:pt x="254" y="698500"/>
                    <a:pt x="889" y="686689"/>
                  </a:cubicBezTo>
                  <a:lnTo>
                    <a:pt x="3556" y="651256"/>
                  </a:lnTo>
                  <a:lnTo>
                    <a:pt x="37084" y="654558"/>
                  </a:lnTo>
                  <a:lnTo>
                    <a:pt x="3556" y="651256"/>
                  </a:lnTo>
                  <a:cubicBezTo>
                    <a:pt x="4699" y="639445"/>
                    <a:pt x="6096" y="627761"/>
                    <a:pt x="7874" y="616077"/>
                  </a:cubicBezTo>
                  <a:lnTo>
                    <a:pt x="13970" y="581152"/>
                  </a:lnTo>
                  <a:lnTo>
                    <a:pt x="46990" y="587756"/>
                  </a:lnTo>
                  <a:lnTo>
                    <a:pt x="13970" y="581152"/>
                  </a:lnTo>
                  <a:cubicBezTo>
                    <a:pt x="16256" y="569468"/>
                    <a:pt x="18923" y="558038"/>
                    <a:pt x="21717" y="546608"/>
                  </a:cubicBezTo>
                  <a:lnTo>
                    <a:pt x="31242" y="512445"/>
                  </a:lnTo>
                  <a:lnTo>
                    <a:pt x="63500" y="522224"/>
                  </a:lnTo>
                  <a:lnTo>
                    <a:pt x="31242" y="512445"/>
                  </a:lnTo>
                  <a:cubicBezTo>
                    <a:pt x="34671" y="501142"/>
                    <a:pt x="38354" y="489839"/>
                    <a:pt x="42418" y="478790"/>
                  </a:cubicBezTo>
                  <a:lnTo>
                    <a:pt x="55118" y="445770"/>
                  </a:lnTo>
                  <a:lnTo>
                    <a:pt x="86233" y="458597"/>
                  </a:lnTo>
                  <a:lnTo>
                    <a:pt x="54991" y="445770"/>
                  </a:lnTo>
                  <a:cubicBezTo>
                    <a:pt x="59563" y="434848"/>
                    <a:pt x="64262" y="424053"/>
                    <a:pt x="69342" y="413385"/>
                  </a:cubicBezTo>
                  <a:lnTo>
                    <a:pt x="99822" y="427736"/>
                  </a:lnTo>
                  <a:lnTo>
                    <a:pt x="69342" y="413385"/>
                  </a:lnTo>
                  <a:cubicBezTo>
                    <a:pt x="74422" y="402717"/>
                    <a:pt x="79756" y="392176"/>
                    <a:pt x="85217" y="381762"/>
                  </a:cubicBezTo>
                  <a:lnTo>
                    <a:pt x="114935" y="397637"/>
                  </a:lnTo>
                  <a:lnTo>
                    <a:pt x="85217" y="381762"/>
                  </a:lnTo>
                  <a:cubicBezTo>
                    <a:pt x="90805" y="371348"/>
                    <a:pt x="96647" y="361061"/>
                    <a:pt x="102743" y="350901"/>
                  </a:cubicBezTo>
                  <a:lnTo>
                    <a:pt x="131572" y="368300"/>
                  </a:lnTo>
                  <a:lnTo>
                    <a:pt x="102743" y="351028"/>
                  </a:lnTo>
                  <a:cubicBezTo>
                    <a:pt x="108839" y="340868"/>
                    <a:pt x="115189" y="330962"/>
                    <a:pt x="121666" y="321056"/>
                  </a:cubicBezTo>
                  <a:lnTo>
                    <a:pt x="149733" y="339725"/>
                  </a:lnTo>
                  <a:lnTo>
                    <a:pt x="121666" y="321056"/>
                  </a:lnTo>
                  <a:cubicBezTo>
                    <a:pt x="128270" y="311277"/>
                    <a:pt x="135001" y="301625"/>
                    <a:pt x="142113" y="292100"/>
                  </a:cubicBezTo>
                  <a:lnTo>
                    <a:pt x="169164" y="312166"/>
                  </a:lnTo>
                  <a:lnTo>
                    <a:pt x="142113" y="292100"/>
                  </a:lnTo>
                  <a:cubicBezTo>
                    <a:pt x="149225" y="282575"/>
                    <a:pt x="156464" y="273304"/>
                    <a:pt x="163957" y="264160"/>
                  </a:cubicBezTo>
                  <a:lnTo>
                    <a:pt x="189992" y="285496"/>
                  </a:lnTo>
                  <a:lnTo>
                    <a:pt x="163957" y="264160"/>
                  </a:lnTo>
                  <a:cubicBezTo>
                    <a:pt x="171450" y="255016"/>
                    <a:pt x="179197" y="246126"/>
                    <a:pt x="187071" y="237363"/>
                  </a:cubicBezTo>
                  <a:lnTo>
                    <a:pt x="211582" y="211709"/>
                  </a:lnTo>
                  <a:cubicBezTo>
                    <a:pt x="219964" y="203327"/>
                    <a:pt x="228473" y="195199"/>
                    <a:pt x="237236" y="187198"/>
                  </a:cubicBezTo>
                  <a:lnTo>
                    <a:pt x="259842" y="212217"/>
                  </a:lnTo>
                  <a:lnTo>
                    <a:pt x="237236" y="187325"/>
                  </a:lnTo>
                  <a:cubicBezTo>
                    <a:pt x="245999" y="179451"/>
                    <a:pt x="254889" y="171704"/>
                    <a:pt x="264033" y="164211"/>
                  </a:cubicBezTo>
                  <a:lnTo>
                    <a:pt x="291973" y="142367"/>
                  </a:lnTo>
                  <a:lnTo>
                    <a:pt x="312039" y="169418"/>
                  </a:lnTo>
                  <a:lnTo>
                    <a:pt x="291973" y="142367"/>
                  </a:lnTo>
                  <a:cubicBezTo>
                    <a:pt x="301498" y="135382"/>
                    <a:pt x="311150" y="128524"/>
                    <a:pt x="320929" y="121920"/>
                  </a:cubicBezTo>
                  <a:lnTo>
                    <a:pt x="339598" y="149987"/>
                  </a:lnTo>
                  <a:lnTo>
                    <a:pt x="320802" y="122047"/>
                  </a:lnTo>
                  <a:cubicBezTo>
                    <a:pt x="330708" y="115443"/>
                    <a:pt x="340614" y="109093"/>
                    <a:pt x="350774" y="103124"/>
                  </a:cubicBezTo>
                  <a:lnTo>
                    <a:pt x="381635" y="85598"/>
                  </a:lnTo>
                  <a:cubicBezTo>
                    <a:pt x="392049" y="80010"/>
                    <a:pt x="402590" y="74676"/>
                    <a:pt x="413258" y="69723"/>
                  </a:cubicBezTo>
                  <a:lnTo>
                    <a:pt x="445770" y="54991"/>
                  </a:lnTo>
                  <a:cubicBezTo>
                    <a:pt x="456692" y="50546"/>
                    <a:pt x="467741" y="46228"/>
                    <a:pt x="478917" y="42291"/>
                  </a:cubicBezTo>
                  <a:lnTo>
                    <a:pt x="490220" y="74041"/>
                  </a:lnTo>
                  <a:lnTo>
                    <a:pt x="478917" y="42291"/>
                  </a:lnTo>
                  <a:cubicBezTo>
                    <a:pt x="490093" y="38354"/>
                    <a:pt x="501269" y="34544"/>
                    <a:pt x="512572" y="31115"/>
                  </a:cubicBezTo>
                  <a:lnTo>
                    <a:pt x="546735" y="21590"/>
                  </a:lnTo>
                  <a:cubicBezTo>
                    <a:pt x="558165" y="18796"/>
                    <a:pt x="569722" y="16129"/>
                    <a:pt x="581279" y="13843"/>
                  </a:cubicBezTo>
                  <a:lnTo>
                    <a:pt x="587883" y="46863"/>
                  </a:lnTo>
                  <a:lnTo>
                    <a:pt x="581279" y="13843"/>
                  </a:lnTo>
                  <a:cubicBezTo>
                    <a:pt x="592836" y="11557"/>
                    <a:pt x="604520" y="9525"/>
                    <a:pt x="616204" y="7747"/>
                  </a:cubicBezTo>
                  <a:lnTo>
                    <a:pt x="621157" y="41021"/>
                  </a:lnTo>
                  <a:lnTo>
                    <a:pt x="616204" y="7747"/>
                  </a:lnTo>
                  <a:cubicBezTo>
                    <a:pt x="627888" y="5969"/>
                    <a:pt x="639572" y="4572"/>
                    <a:pt x="651383" y="3429"/>
                  </a:cubicBezTo>
                  <a:lnTo>
                    <a:pt x="686689" y="762"/>
                  </a:lnTo>
                  <a:cubicBezTo>
                    <a:pt x="698500" y="254"/>
                    <a:pt x="710311" y="0"/>
                    <a:pt x="722122" y="0"/>
                  </a:cubicBezTo>
                  <a:lnTo>
                    <a:pt x="722122" y="33655"/>
                  </a:lnTo>
                  <a:lnTo>
                    <a:pt x="722122" y="0"/>
                  </a:lnTo>
                  <a:moveTo>
                    <a:pt x="722122" y="67310"/>
                  </a:moveTo>
                  <a:lnTo>
                    <a:pt x="689991" y="68072"/>
                  </a:lnTo>
                  <a:lnTo>
                    <a:pt x="688340" y="34417"/>
                  </a:lnTo>
                  <a:lnTo>
                    <a:pt x="689991" y="68072"/>
                  </a:lnTo>
                  <a:cubicBezTo>
                    <a:pt x="679196" y="68580"/>
                    <a:pt x="668528" y="69342"/>
                    <a:pt x="657860" y="70485"/>
                  </a:cubicBezTo>
                  <a:lnTo>
                    <a:pt x="654558" y="36957"/>
                  </a:lnTo>
                  <a:lnTo>
                    <a:pt x="657860" y="70485"/>
                  </a:lnTo>
                  <a:cubicBezTo>
                    <a:pt x="647192" y="71501"/>
                    <a:pt x="636524" y="72898"/>
                    <a:pt x="625983" y="74422"/>
                  </a:cubicBezTo>
                  <a:lnTo>
                    <a:pt x="594360" y="79883"/>
                  </a:lnTo>
                  <a:cubicBezTo>
                    <a:pt x="583819" y="81915"/>
                    <a:pt x="573405" y="84328"/>
                    <a:pt x="562991" y="86868"/>
                  </a:cubicBezTo>
                  <a:lnTo>
                    <a:pt x="554863" y="54229"/>
                  </a:lnTo>
                  <a:lnTo>
                    <a:pt x="563118" y="86868"/>
                  </a:lnTo>
                  <a:cubicBezTo>
                    <a:pt x="552704" y="89535"/>
                    <a:pt x="542417" y="92329"/>
                    <a:pt x="532130" y="95504"/>
                  </a:cubicBezTo>
                  <a:lnTo>
                    <a:pt x="522351" y="63246"/>
                  </a:lnTo>
                  <a:lnTo>
                    <a:pt x="532130" y="95504"/>
                  </a:lnTo>
                  <a:cubicBezTo>
                    <a:pt x="521843" y="98679"/>
                    <a:pt x="511683" y="101981"/>
                    <a:pt x="501650" y="105664"/>
                  </a:cubicBezTo>
                  <a:lnTo>
                    <a:pt x="471678" y="117221"/>
                  </a:lnTo>
                  <a:lnTo>
                    <a:pt x="458851" y="86106"/>
                  </a:lnTo>
                  <a:lnTo>
                    <a:pt x="471805" y="117221"/>
                  </a:lnTo>
                  <a:cubicBezTo>
                    <a:pt x="461899" y="121285"/>
                    <a:pt x="452120" y="125603"/>
                    <a:pt x="442468" y="130302"/>
                  </a:cubicBezTo>
                  <a:lnTo>
                    <a:pt x="428117" y="99822"/>
                  </a:lnTo>
                  <a:lnTo>
                    <a:pt x="442468" y="130302"/>
                  </a:lnTo>
                  <a:cubicBezTo>
                    <a:pt x="432816" y="134874"/>
                    <a:pt x="423291" y="139700"/>
                    <a:pt x="413766" y="144780"/>
                  </a:cubicBezTo>
                  <a:lnTo>
                    <a:pt x="397510" y="114935"/>
                  </a:lnTo>
                  <a:lnTo>
                    <a:pt x="413385" y="144653"/>
                  </a:lnTo>
                  <a:cubicBezTo>
                    <a:pt x="403860" y="149733"/>
                    <a:pt x="394589" y="155067"/>
                    <a:pt x="385445" y="160528"/>
                  </a:cubicBezTo>
                  <a:lnTo>
                    <a:pt x="368173" y="131572"/>
                  </a:lnTo>
                  <a:lnTo>
                    <a:pt x="385572" y="160401"/>
                  </a:lnTo>
                  <a:cubicBezTo>
                    <a:pt x="376301" y="165989"/>
                    <a:pt x="367284" y="171704"/>
                    <a:pt x="358394" y="177546"/>
                  </a:cubicBezTo>
                  <a:lnTo>
                    <a:pt x="332105" y="196088"/>
                  </a:lnTo>
                  <a:cubicBezTo>
                    <a:pt x="323469" y="202438"/>
                    <a:pt x="315087" y="209042"/>
                    <a:pt x="306832" y="215900"/>
                  </a:cubicBezTo>
                  <a:lnTo>
                    <a:pt x="285496" y="189865"/>
                  </a:lnTo>
                  <a:lnTo>
                    <a:pt x="306832" y="215900"/>
                  </a:lnTo>
                  <a:cubicBezTo>
                    <a:pt x="298577" y="222758"/>
                    <a:pt x="290449" y="229743"/>
                    <a:pt x="282575" y="236855"/>
                  </a:cubicBezTo>
                  <a:lnTo>
                    <a:pt x="259080" y="259080"/>
                  </a:lnTo>
                  <a:lnTo>
                    <a:pt x="235204" y="235204"/>
                  </a:lnTo>
                  <a:lnTo>
                    <a:pt x="259080" y="259080"/>
                  </a:lnTo>
                  <a:cubicBezTo>
                    <a:pt x="251460" y="266700"/>
                    <a:pt x="244094" y="274447"/>
                    <a:pt x="236855" y="282321"/>
                  </a:cubicBezTo>
                  <a:lnTo>
                    <a:pt x="211963" y="259715"/>
                  </a:lnTo>
                  <a:lnTo>
                    <a:pt x="236982" y="282321"/>
                  </a:lnTo>
                  <a:cubicBezTo>
                    <a:pt x="229743" y="290322"/>
                    <a:pt x="222758" y="298450"/>
                    <a:pt x="216027" y="306705"/>
                  </a:cubicBezTo>
                  <a:lnTo>
                    <a:pt x="196215" y="332105"/>
                  </a:lnTo>
                  <a:cubicBezTo>
                    <a:pt x="189865" y="340741"/>
                    <a:pt x="183642" y="349377"/>
                    <a:pt x="177673" y="358394"/>
                  </a:cubicBezTo>
                  <a:lnTo>
                    <a:pt x="160528" y="385572"/>
                  </a:lnTo>
                  <a:cubicBezTo>
                    <a:pt x="155067" y="394716"/>
                    <a:pt x="149733" y="404114"/>
                    <a:pt x="144653" y="413512"/>
                  </a:cubicBezTo>
                  <a:lnTo>
                    <a:pt x="130175" y="442214"/>
                  </a:lnTo>
                  <a:cubicBezTo>
                    <a:pt x="125603" y="451993"/>
                    <a:pt x="121285" y="461772"/>
                    <a:pt x="117094" y="471551"/>
                  </a:cubicBezTo>
                  <a:lnTo>
                    <a:pt x="105537" y="501523"/>
                  </a:lnTo>
                  <a:lnTo>
                    <a:pt x="73787" y="490220"/>
                  </a:lnTo>
                  <a:lnTo>
                    <a:pt x="105537" y="501523"/>
                  </a:lnTo>
                  <a:cubicBezTo>
                    <a:pt x="101981" y="511683"/>
                    <a:pt x="98552" y="521843"/>
                    <a:pt x="95504" y="532003"/>
                  </a:cubicBezTo>
                  <a:lnTo>
                    <a:pt x="86868" y="562991"/>
                  </a:lnTo>
                  <a:lnTo>
                    <a:pt x="54229" y="554736"/>
                  </a:lnTo>
                  <a:lnTo>
                    <a:pt x="86868" y="562864"/>
                  </a:lnTo>
                  <a:cubicBezTo>
                    <a:pt x="84201" y="573278"/>
                    <a:pt x="81915" y="583692"/>
                    <a:pt x="79756" y="594233"/>
                  </a:cubicBezTo>
                  <a:lnTo>
                    <a:pt x="74295" y="625983"/>
                  </a:lnTo>
                  <a:lnTo>
                    <a:pt x="41021" y="621030"/>
                  </a:lnTo>
                  <a:lnTo>
                    <a:pt x="74295" y="625983"/>
                  </a:lnTo>
                  <a:cubicBezTo>
                    <a:pt x="72771" y="636524"/>
                    <a:pt x="71374" y="647192"/>
                    <a:pt x="70358" y="657860"/>
                  </a:cubicBezTo>
                  <a:lnTo>
                    <a:pt x="67945" y="689991"/>
                  </a:lnTo>
                  <a:lnTo>
                    <a:pt x="34290" y="688340"/>
                  </a:lnTo>
                  <a:lnTo>
                    <a:pt x="67945" y="689991"/>
                  </a:lnTo>
                  <a:cubicBezTo>
                    <a:pt x="67437" y="700659"/>
                    <a:pt x="67183" y="711454"/>
                    <a:pt x="67183" y="722122"/>
                  </a:cubicBezTo>
                  <a:lnTo>
                    <a:pt x="67945" y="754253"/>
                  </a:lnTo>
                  <a:lnTo>
                    <a:pt x="34290" y="755904"/>
                  </a:lnTo>
                  <a:lnTo>
                    <a:pt x="67945" y="754253"/>
                  </a:lnTo>
                  <a:cubicBezTo>
                    <a:pt x="68453" y="764921"/>
                    <a:pt x="69215" y="775716"/>
                    <a:pt x="70358" y="786257"/>
                  </a:cubicBezTo>
                  <a:lnTo>
                    <a:pt x="74295" y="818134"/>
                  </a:lnTo>
                  <a:lnTo>
                    <a:pt x="41021" y="823087"/>
                  </a:lnTo>
                  <a:lnTo>
                    <a:pt x="74295" y="818134"/>
                  </a:lnTo>
                  <a:cubicBezTo>
                    <a:pt x="75819" y="828802"/>
                    <a:pt x="77724" y="839343"/>
                    <a:pt x="79756" y="849884"/>
                  </a:cubicBezTo>
                  <a:lnTo>
                    <a:pt x="46736" y="856488"/>
                  </a:lnTo>
                  <a:lnTo>
                    <a:pt x="79756" y="849884"/>
                  </a:lnTo>
                  <a:cubicBezTo>
                    <a:pt x="81788" y="860425"/>
                    <a:pt x="84201" y="870839"/>
                    <a:pt x="86868" y="881253"/>
                  </a:cubicBezTo>
                  <a:lnTo>
                    <a:pt x="54229" y="889381"/>
                  </a:lnTo>
                  <a:lnTo>
                    <a:pt x="86868" y="881126"/>
                  </a:lnTo>
                  <a:cubicBezTo>
                    <a:pt x="89535" y="891540"/>
                    <a:pt x="92329" y="901827"/>
                    <a:pt x="95377" y="912114"/>
                  </a:cubicBezTo>
                  <a:lnTo>
                    <a:pt x="105410" y="942594"/>
                  </a:lnTo>
                  <a:lnTo>
                    <a:pt x="73660" y="953897"/>
                  </a:lnTo>
                  <a:lnTo>
                    <a:pt x="105410" y="942594"/>
                  </a:lnTo>
                  <a:cubicBezTo>
                    <a:pt x="108966" y="952627"/>
                    <a:pt x="112903" y="962660"/>
                    <a:pt x="116967" y="972566"/>
                  </a:cubicBezTo>
                  <a:lnTo>
                    <a:pt x="130048" y="1002030"/>
                  </a:lnTo>
                  <a:cubicBezTo>
                    <a:pt x="134620" y="1011682"/>
                    <a:pt x="139446" y="1021334"/>
                    <a:pt x="144526" y="1030732"/>
                  </a:cubicBezTo>
                  <a:lnTo>
                    <a:pt x="114808" y="1046607"/>
                  </a:lnTo>
                  <a:lnTo>
                    <a:pt x="144526" y="1030732"/>
                  </a:lnTo>
                  <a:cubicBezTo>
                    <a:pt x="149606" y="1040130"/>
                    <a:pt x="154813" y="1049528"/>
                    <a:pt x="160401" y="1058672"/>
                  </a:cubicBezTo>
                  <a:lnTo>
                    <a:pt x="177546" y="1085850"/>
                  </a:lnTo>
                  <a:lnTo>
                    <a:pt x="149479" y="1104519"/>
                  </a:lnTo>
                  <a:lnTo>
                    <a:pt x="177419" y="1085850"/>
                  </a:lnTo>
                  <a:cubicBezTo>
                    <a:pt x="183388" y="1094740"/>
                    <a:pt x="189611" y="1103503"/>
                    <a:pt x="195961" y="1112139"/>
                  </a:cubicBezTo>
                  <a:lnTo>
                    <a:pt x="215773" y="1137539"/>
                  </a:lnTo>
                  <a:cubicBezTo>
                    <a:pt x="222504" y="1145794"/>
                    <a:pt x="229489" y="1153922"/>
                    <a:pt x="236728" y="1161796"/>
                  </a:cubicBezTo>
                  <a:lnTo>
                    <a:pt x="211709" y="1184402"/>
                  </a:lnTo>
                  <a:lnTo>
                    <a:pt x="236728" y="1161796"/>
                  </a:lnTo>
                  <a:cubicBezTo>
                    <a:pt x="243967" y="1169670"/>
                    <a:pt x="251333" y="1177417"/>
                    <a:pt x="258953" y="1185164"/>
                  </a:cubicBezTo>
                  <a:lnTo>
                    <a:pt x="235077" y="1208913"/>
                  </a:lnTo>
                  <a:lnTo>
                    <a:pt x="258953" y="1185037"/>
                  </a:lnTo>
                  <a:cubicBezTo>
                    <a:pt x="266573" y="1192657"/>
                    <a:pt x="274320" y="1200023"/>
                    <a:pt x="282194" y="1207135"/>
                  </a:cubicBezTo>
                  <a:lnTo>
                    <a:pt x="306578" y="1228090"/>
                  </a:lnTo>
                  <a:lnTo>
                    <a:pt x="285242" y="1254125"/>
                  </a:lnTo>
                  <a:lnTo>
                    <a:pt x="306578" y="1228090"/>
                  </a:lnTo>
                  <a:cubicBezTo>
                    <a:pt x="314833" y="1234948"/>
                    <a:pt x="323342" y="1241552"/>
                    <a:pt x="331978" y="1247902"/>
                  </a:cubicBezTo>
                  <a:lnTo>
                    <a:pt x="311912" y="1274953"/>
                  </a:lnTo>
                  <a:lnTo>
                    <a:pt x="331978" y="1247902"/>
                  </a:lnTo>
                  <a:cubicBezTo>
                    <a:pt x="340614" y="1254252"/>
                    <a:pt x="349377" y="1260475"/>
                    <a:pt x="358267" y="1266444"/>
                  </a:cubicBezTo>
                  <a:lnTo>
                    <a:pt x="339598" y="1294511"/>
                  </a:lnTo>
                  <a:lnTo>
                    <a:pt x="358267" y="1266444"/>
                  </a:lnTo>
                  <a:cubicBezTo>
                    <a:pt x="367157" y="1272413"/>
                    <a:pt x="376174" y="1278128"/>
                    <a:pt x="385445" y="1283589"/>
                  </a:cubicBezTo>
                  <a:lnTo>
                    <a:pt x="413385" y="1299464"/>
                  </a:lnTo>
                  <a:lnTo>
                    <a:pt x="397510" y="1329182"/>
                  </a:lnTo>
                  <a:lnTo>
                    <a:pt x="413385" y="1299464"/>
                  </a:lnTo>
                  <a:cubicBezTo>
                    <a:pt x="422910" y="1304544"/>
                    <a:pt x="432435" y="1309370"/>
                    <a:pt x="442087" y="1313942"/>
                  </a:cubicBezTo>
                  <a:lnTo>
                    <a:pt x="427609" y="1344422"/>
                  </a:lnTo>
                  <a:lnTo>
                    <a:pt x="441960" y="1313942"/>
                  </a:lnTo>
                  <a:cubicBezTo>
                    <a:pt x="451739" y="1318514"/>
                    <a:pt x="461518" y="1322832"/>
                    <a:pt x="471297" y="1327023"/>
                  </a:cubicBezTo>
                  <a:lnTo>
                    <a:pt x="501269" y="1338580"/>
                  </a:lnTo>
                  <a:cubicBezTo>
                    <a:pt x="511302" y="1342136"/>
                    <a:pt x="521589" y="1345565"/>
                    <a:pt x="531749" y="1348613"/>
                  </a:cubicBezTo>
                  <a:lnTo>
                    <a:pt x="521970" y="1380871"/>
                  </a:lnTo>
                  <a:lnTo>
                    <a:pt x="531749" y="1348613"/>
                  </a:lnTo>
                  <a:cubicBezTo>
                    <a:pt x="542036" y="1351788"/>
                    <a:pt x="552323" y="1354582"/>
                    <a:pt x="562737" y="1357122"/>
                  </a:cubicBezTo>
                  <a:lnTo>
                    <a:pt x="594106" y="1364234"/>
                  </a:lnTo>
                  <a:cubicBezTo>
                    <a:pt x="604647" y="1366266"/>
                    <a:pt x="615188" y="1368171"/>
                    <a:pt x="625729" y="1369695"/>
                  </a:cubicBezTo>
                  <a:lnTo>
                    <a:pt x="657606" y="1373632"/>
                  </a:lnTo>
                  <a:lnTo>
                    <a:pt x="654304" y="1407160"/>
                  </a:lnTo>
                  <a:lnTo>
                    <a:pt x="657606" y="1373632"/>
                  </a:lnTo>
                  <a:cubicBezTo>
                    <a:pt x="668274" y="1374648"/>
                    <a:pt x="678942" y="1375537"/>
                    <a:pt x="689737" y="1376045"/>
                  </a:cubicBezTo>
                  <a:lnTo>
                    <a:pt x="688340" y="1409700"/>
                  </a:lnTo>
                  <a:lnTo>
                    <a:pt x="689991" y="1376045"/>
                  </a:lnTo>
                  <a:cubicBezTo>
                    <a:pt x="700659" y="1376553"/>
                    <a:pt x="711454" y="1376807"/>
                    <a:pt x="722122" y="1376807"/>
                  </a:cubicBezTo>
                  <a:lnTo>
                    <a:pt x="4561205" y="1376807"/>
                  </a:lnTo>
                  <a:cubicBezTo>
                    <a:pt x="4571873" y="1376807"/>
                    <a:pt x="4582668" y="1376553"/>
                    <a:pt x="4593336" y="1376045"/>
                  </a:cubicBezTo>
                  <a:lnTo>
                    <a:pt x="4594987" y="1409700"/>
                  </a:lnTo>
                  <a:lnTo>
                    <a:pt x="4593336" y="1376045"/>
                  </a:lnTo>
                  <a:cubicBezTo>
                    <a:pt x="4604004" y="1375537"/>
                    <a:pt x="4614799" y="1374775"/>
                    <a:pt x="4625340" y="1373632"/>
                  </a:cubicBezTo>
                  <a:lnTo>
                    <a:pt x="4628642" y="1407160"/>
                  </a:lnTo>
                  <a:lnTo>
                    <a:pt x="4625340" y="1373632"/>
                  </a:lnTo>
                  <a:cubicBezTo>
                    <a:pt x="4636008" y="1372616"/>
                    <a:pt x="4646549" y="1371219"/>
                    <a:pt x="4657217" y="1369695"/>
                  </a:cubicBezTo>
                  <a:lnTo>
                    <a:pt x="4688967" y="1364234"/>
                  </a:lnTo>
                  <a:cubicBezTo>
                    <a:pt x="4699508" y="1362202"/>
                    <a:pt x="4709922" y="1359789"/>
                    <a:pt x="4720336" y="1357249"/>
                  </a:cubicBezTo>
                  <a:lnTo>
                    <a:pt x="4751324" y="1348613"/>
                  </a:lnTo>
                  <a:lnTo>
                    <a:pt x="4761103" y="1380871"/>
                  </a:lnTo>
                  <a:lnTo>
                    <a:pt x="4751324" y="1348613"/>
                  </a:lnTo>
                  <a:cubicBezTo>
                    <a:pt x="4761611" y="1345438"/>
                    <a:pt x="4771771" y="1342136"/>
                    <a:pt x="4781804" y="1338580"/>
                  </a:cubicBezTo>
                  <a:lnTo>
                    <a:pt x="4811776" y="1327023"/>
                  </a:lnTo>
                  <a:cubicBezTo>
                    <a:pt x="4821682" y="1322959"/>
                    <a:pt x="4831461" y="1318641"/>
                    <a:pt x="4841113" y="1313942"/>
                  </a:cubicBezTo>
                  <a:lnTo>
                    <a:pt x="4855464" y="1344422"/>
                  </a:lnTo>
                  <a:lnTo>
                    <a:pt x="4840986" y="1313942"/>
                  </a:lnTo>
                  <a:cubicBezTo>
                    <a:pt x="4850638" y="1309370"/>
                    <a:pt x="4860289" y="1304544"/>
                    <a:pt x="4869688" y="1299464"/>
                  </a:cubicBezTo>
                  <a:lnTo>
                    <a:pt x="4897628" y="1283589"/>
                  </a:lnTo>
                  <a:cubicBezTo>
                    <a:pt x="4906772" y="1278128"/>
                    <a:pt x="4915789" y="1272413"/>
                    <a:pt x="4924806" y="1266444"/>
                  </a:cubicBezTo>
                  <a:lnTo>
                    <a:pt x="4943475" y="1294511"/>
                  </a:lnTo>
                  <a:lnTo>
                    <a:pt x="4924806" y="1266571"/>
                  </a:lnTo>
                  <a:cubicBezTo>
                    <a:pt x="4933696" y="1260602"/>
                    <a:pt x="4942459" y="1254379"/>
                    <a:pt x="4951095" y="1248029"/>
                  </a:cubicBezTo>
                  <a:lnTo>
                    <a:pt x="4971161" y="1275080"/>
                  </a:lnTo>
                  <a:lnTo>
                    <a:pt x="4951095" y="1248029"/>
                  </a:lnTo>
                  <a:cubicBezTo>
                    <a:pt x="4959731" y="1241679"/>
                    <a:pt x="4968240" y="1235075"/>
                    <a:pt x="4976495" y="1228217"/>
                  </a:cubicBezTo>
                  <a:lnTo>
                    <a:pt x="4997831" y="1254252"/>
                  </a:lnTo>
                  <a:lnTo>
                    <a:pt x="4976495" y="1228217"/>
                  </a:lnTo>
                  <a:cubicBezTo>
                    <a:pt x="4984750" y="1221359"/>
                    <a:pt x="4992878" y="1214374"/>
                    <a:pt x="5000879" y="1207262"/>
                  </a:cubicBezTo>
                  <a:lnTo>
                    <a:pt x="5024247" y="1185037"/>
                  </a:lnTo>
                  <a:lnTo>
                    <a:pt x="5047996" y="1208913"/>
                  </a:lnTo>
                  <a:lnTo>
                    <a:pt x="5024120" y="1185164"/>
                  </a:lnTo>
                  <a:cubicBezTo>
                    <a:pt x="5031740" y="1177544"/>
                    <a:pt x="5039106" y="1169797"/>
                    <a:pt x="5046345" y="1161796"/>
                  </a:cubicBezTo>
                  <a:lnTo>
                    <a:pt x="5067300" y="1137412"/>
                  </a:lnTo>
                  <a:lnTo>
                    <a:pt x="5093335" y="1158748"/>
                  </a:lnTo>
                  <a:lnTo>
                    <a:pt x="5067300" y="1137412"/>
                  </a:lnTo>
                  <a:cubicBezTo>
                    <a:pt x="5074031" y="1129157"/>
                    <a:pt x="5080635" y="1120648"/>
                    <a:pt x="5087112" y="1112012"/>
                  </a:cubicBezTo>
                  <a:lnTo>
                    <a:pt x="5114163" y="1132078"/>
                  </a:lnTo>
                  <a:lnTo>
                    <a:pt x="5087112" y="1112012"/>
                  </a:lnTo>
                  <a:cubicBezTo>
                    <a:pt x="5093462" y="1103376"/>
                    <a:pt x="5099685" y="1094613"/>
                    <a:pt x="5105654" y="1085723"/>
                  </a:cubicBezTo>
                  <a:lnTo>
                    <a:pt x="5133594" y="1104392"/>
                  </a:lnTo>
                  <a:lnTo>
                    <a:pt x="5105527" y="1085723"/>
                  </a:lnTo>
                  <a:cubicBezTo>
                    <a:pt x="5111496" y="1076833"/>
                    <a:pt x="5117211" y="1067689"/>
                    <a:pt x="5122799" y="1058545"/>
                  </a:cubicBezTo>
                  <a:lnTo>
                    <a:pt x="5151628" y="1075817"/>
                  </a:lnTo>
                  <a:lnTo>
                    <a:pt x="5122799" y="1058545"/>
                  </a:lnTo>
                  <a:cubicBezTo>
                    <a:pt x="5128260" y="1049401"/>
                    <a:pt x="5133594" y="1040003"/>
                    <a:pt x="5138674" y="1030605"/>
                  </a:cubicBezTo>
                  <a:lnTo>
                    <a:pt x="5153152" y="1001903"/>
                  </a:lnTo>
                  <a:lnTo>
                    <a:pt x="5183632" y="1016381"/>
                  </a:lnTo>
                  <a:lnTo>
                    <a:pt x="5153152" y="1002030"/>
                  </a:lnTo>
                  <a:cubicBezTo>
                    <a:pt x="5157724" y="992378"/>
                    <a:pt x="5162042" y="982599"/>
                    <a:pt x="5166106" y="972693"/>
                  </a:cubicBezTo>
                  <a:lnTo>
                    <a:pt x="5177663" y="942721"/>
                  </a:lnTo>
                  <a:lnTo>
                    <a:pt x="5209413" y="954024"/>
                  </a:lnTo>
                  <a:lnTo>
                    <a:pt x="5177663" y="942721"/>
                  </a:lnTo>
                  <a:cubicBezTo>
                    <a:pt x="5181219" y="932688"/>
                    <a:pt x="5184648" y="922528"/>
                    <a:pt x="5187696" y="912241"/>
                  </a:cubicBezTo>
                  <a:lnTo>
                    <a:pt x="5219954" y="922020"/>
                  </a:lnTo>
                  <a:lnTo>
                    <a:pt x="5187696" y="912241"/>
                  </a:lnTo>
                  <a:cubicBezTo>
                    <a:pt x="5190871" y="901954"/>
                    <a:pt x="5193665" y="891667"/>
                    <a:pt x="5196205" y="881253"/>
                  </a:cubicBezTo>
                  <a:lnTo>
                    <a:pt x="5203317" y="849884"/>
                  </a:lnTo>
                  <a:cubicBezTo>
                    <a:pt x="5205349" y="839343"/>
                    <a:pt x="5207254" y="828802"/>
                    <a:pt x="5208778" y="818261"/>
                  </a:cubicBezTo>
                  <a:lnTo>
                    <a:pt x="5242052" y="823214"/>
                  </a:lnTo>
                  <a:lnTo>
                    <a:pt x="5208778" y="818261"/>
                  </a:lnTo>
                  <a:cubicBezTo>
                    <a:pt x="5210302" y="807593"/>
                    <a:pt x="5211699" y="797052"/>
                    <a:pt x="5212715" y="786384"/>
                  </a:cubicBezTo>
                  <a:lnTo>
                    <a:pt x="5215128" y="754380"/>
                  </a:lnTo>
                  <a:lnTo>
                    <a:pt x="5248783" y="756031"/>
                  </a:lnTo>
                  <a:lnTo>
                    <a:pt x="5215128" y="754380"/>
                  </a:lnTo>
                  <a:cubicBezTo>
                    <a:pt x="5215636" y="743712"/>
                    <a:pt x="5215890" y="732917"/>
                    <a:pt x="5215890" y="722249"/>
                  </a:cubicBezTo>
                  <a:lnTo>
                    <a:pt x="5215128" y="690118"/>
                  </a:lnTo>
                  <a:lnTo>
                    <a:pt x="5248783" y="688467"/>
                  </a:lnTo>
                  <a:lnTo>
                    <a:pt x="5215128" y="690118"/>
                  </a:lnTo>
                  <a:cubicBezTo>
                    <a:pt x="5214620" y="679450"/>
                    <a:pt x="5213858" y="668655"/>
                    <a:pt x="5212715" y="657987"/>
                  </a:cubicBezTo>
                  <a:lnTo>
                    <a:pt x="5208778" y="626110"/>
                  </a:lnTo>
                  <a:cubicBezTo>
                    <a:pt x="5207254" y="615569"/>
                    <a:pt x="5205349" y="605028"/>
                    <a:pt x="5203317" y="594487"/>
                  </a:cubicBezTo>
                  <a:lnTo>
                    <a:pt x="5196205" y="563118"/>
                  </a:lnTo>
                  <a:cubicBezTo>
                    <a:pt x="5193665" y="552704"/>
                    <a:pt x="5190744" y="542417"/>
                    <a:pt x="5187696" y="532130"/>
                  </a:cubicBezTo>
                  <a:lnTo>
                    <a:pt x="5219954" y="522351"/>
                  </a:lnTo>
                  <a:lnTo>
                    <a:pt x="5187696" y="532130"/>
                  </a:lnTo>
                  <a:cubicBezTo>
                    <a:pt x="5184521" y="521843"/>
                    <a:pt x="5181219" y="511683"/>
                    <a:pt x="5177663" y="501523"/>
                  </a:cubicBezTo>
                  <a:lnTo>
                    <a:pt x="5209413" y="490220"/>
                  </a:lnTo>
                  <a:lnTo>
                    <a:pt x="5177663" y="501523"/>
                  </a:lnTo>
                  <a:cubicBezTo>
                    <a:pt x="5174107" y="491490"/>
                    <a:pt x="5170170" y="481457"/>
                    <a:pt x="5166106" y="471551"/>
                  </a:cubicBezTo>
                  <a:lnTo>
                    <a:pt x="5153025" y="442214"/>
                  </a:lnTo>
                  <a:lnTo>
                    <a:pt x="5183505" y="427863"/>
                  </a:lnTo>
                  <a:lnTo>
                    <a:pt x="5153025" y="442341"/>
                  </a:lnTo>
                  <a:cubicBezTo>
                    <a:pt x="5148453" y="432689"/>
                    <a:pt x="5143627" y="423037"/>
                    <a:pt x="5138547" y="413639"/>
                  </a:cubicBezTo>
                  <a:lnTo>
                    <a:pt x="5122672" y="385699"/>
                  </a:lnTo>
                  <a:cubicBezTo>
                    <a:pt x="5117211" y="376555"/>
                    <a:pt x="5111496" y="367411"/>
                    <a:pt x="5105400" y="358521"/>
                  </a:cubicBezTo>
                  <a:lnTo>
                    <a:pt x="5133467" y="339852"/>
                  </a:lnTo>
                  <a:lnTo>
                    <a:pt x="5105527" y="358521"/>
                  </a:lnTo>
                  <a:cubicBezTo>
                    <a:pt x="5099558" y="349631"/>
                    <a:pt x="5093335" y="340868"/>
                    <a:pt x="5086985" y="332232"/>
                  </a:cubicBezTo>
                  <a:lnTo>
                    <a:pt x="5114036" y="312166"/>
                  </a:lnTo>
                  <a:lnTo>
                    <a:pt x="5086985" y="332232"/>
                  </a:lnTo>
                  <a:cubicBezTo>
                    <a:pt x="5080635" y="323596"/>
                    <a:pt x="5074031" y="315214"/>
                    <a:pt x="5067173" y="306832"/>
                  </a:cubicBezTo>
                  <a:lnTo>
                    <a:pt x="5093208" y="285496"/>
                  </a:lnTo>
                  <a:lnTo>
                    <a:pt x="5067300" y="306705"/>
                  </a:lnTo>
                  <a:cubicBezTo>
                    <a:pt x="5060442" y="298450"/>
                    <a:pt x="5053457" y="290322"/>
                    <a:pt x="5046345" y="282321"/>
                  </a:cubicBezTo>
                  <a:lnTo>
                    <a:pt x="5024120" y="259080"/>
                  </a:lnTo>
                  <a:lnTo>
                    <a:pt x="5047996" y="235204"/>
                  </a:lnTo>
                  <a:lnTo>
                    <a:pt x="5024247" y="259080"/>
                  </a:lnTo>
                  <a:cubicBezTo>
                    <a:pt x="5016627" y="251460"/>
                    <a:pt x="5008880" y="244094"/>
                    <a:pt x="5001006" y="236855"/>
                  </a:cubicBezTo>
                  <a:lnTo>
                    <a:pt x="4976495" y="215900"/>
                  </a:lnTo>
                  <a:lnTo>
                    <a:pt x="4997831" y="189865"/>
                  </a:lnTo>
                  <a:lnTo>
                    <a:pt x="4976495" y="215900"/>
                  </a:lnTo>
                  <a:cubicBezTo>
                    <a:pt x="4968240" y="209042"/>
                    <a:pt x="4959731" y="202438"/>
                    <a:pt x="4951095" y="196088"/>
                  </a:cubicBezTo>
                  <a:lnTo>
                    <a:pt x="4971161" y="169037"/>
                  </a:lnTo>
                  <a:lnTo>
                    <a:pt x="4951095" y="196088"/>
                  </a:lnTo>
                  <a:cubicBezTo>
                    <a:pt x="4942459" y="189738"/>
                    <a:pt x="4933696" y="183515"/>
                    <a:pt x="4924806" y="177546"/>
                  </a:cubicBezTo>
                  <a:lnTo>
                    <a:pt x="4943475" y="149606"/>
                  </a:lnTo>
                  <a:lnTo>
                    <a:pt x="4924806" y="177673"/>
                  </a:lnTo>
                  <a:cubicBezTo>
                    <a:pt x="4915916" y="171704"/>
                    <a:pt x="4906899" y="165989"/>
                    <a:pt x="4897628" y="160528"/>
                  </a:cubicBezTo>
                  <a:lnTo>
                    <a:pt x="4914900" y="131572"/>
                  </a:lnTo>
                  <a:lnTo>
                    <a:pt x="4897628" y="160528"/>
                  </a:lnTo>
                  <a:cubicBezTo>
                    <a:pt x="4888484" y="155067"/>
                    <a:pt x="4879086" y="149733"/>
                    <a:pt x="4869688" y="144653"/>
                  </a:cubicBezTo>
                  <a:lnTo>
                    <a:pt x="4885563" y="114935"/>
                  </a:lnTo>
                  <a:lnTo>
                    <a:pt x="4869688" y="144653"/>
                  </a:lnTo>
                  <a:cubicBezTo>
                    <a:pt x="4860290" y="139573"/>
                    <a:pt x="4850638" y="134747"/>
                    <a:pt x="4840986" y="130175"/>
                  </a:cubicBezTo>
                  <a:lnTo>
                    <a:pt x="4855337" y="99695"/>
                  </a:lnTo>
                  <a:lnTo>
                    <a:pt x="4840986" y="130175"/>
                  </a:lnTo>
                  <a:cubicBezTo>
                    <a:pt x="4831333" y="125603"/>
                    <a:pt x="4821555" y="121285"/>
                    <a:pt x="4811521" y="117094"/>
                  </a:cubicBezTo>
                  <a:lnTo>
                    <a:pt x="4824475" y="85979"/>
                  </a:lnTo>
                  <a:lnTo>
                    <a:pt x="4811648" y="117094"/>
                  </a:lnTo>
                  <a:cubicBezTo>
                    <a:pt x="4801742" y="113030"/>
                    <a:pt x="4791709" y="109093"/>
                    <a:pt x="4781676" y="105537"/>
                  </a:cubicBezTo>
                  <a:lnTo>
                    <a:pt x="4751069" y="95504"/>
                  </a:lnTo>
                  <a:cubicBezTo>
                    <a:pt x="4740782" y="92329"/>
                    <a:pt x="4730495" y="89535"/>
                    <a:pt x="4720081" y="86868"/>
                  </a:cubicBezTo>
                  <a:lnTo>
                    <a:pt x="4728336" y="54229"/>
                  </a:lnTo>
                  <a:lnTo>
                    <a:pt x="4720208" y="86868"/>
                  </a:lnTo>
                  <a:cubicBezTo>
                    <a:pt x="4709794" y="84328"/>
                    <a:pt x="4699380" y="81915"/>
                    <a:pt x="4688839" y="79883"/>
                  </a:cubicBezTo>
                  <a:lnTo>
                    <a:pt x="4657216" y="74422"/>
                  </a:lnTo>
                  <a:lnTo>
                    <a:pt x="4662169" y="41148"/>
                  </a:lnTo>
                  <a:lnTo>
                    <a:pt x="4657216" y="74422"/>
                  </a:lnTo>
                  <a:cubicBezTo>
                    <a:pt x="4646548" y="72898"/>
                    <a:pt x="4636007" y="71501"/>
                    <a:pt x="4625339" y="70485"/>
                  </a:cubicBezTo>
                  <a:lnTo>
                    <a:pt x="4628641" y="36957"/>
                  </a:lnTo>
                  <a:lnTo>
                    <a:pt x="4625339" y="70485"/>
                  </a:lnTo>
                  <a:cubicBezTo>
                    <a:pt x="4614671" y="69469"/>
                    <a:pt x="4604003" y="68707"/>
                    <a:pt x="4593335" y="68072"/>
                  </a:cubicBezTo>
                  <a:lnTo>
                    <a:pt x="4594986" y="34417"/>
                  </a:lnTo>
                  <a:lnTo>
                    <a:pt x="4593335" y="68072"/>
                  </a:lnTo>
                  <a:cubicBezTo>
                    <a:pt x="4582667" y="67564"/>
                    <a:pt x="4571872" y="67310"/>
                    <a:pt x="4561204" y="67310"/>
                  </a:cubicBezTo>
                  <a:lnTo>
                    <a:pt x="722122" y="673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392572" y="3638264"/>
            <a:ext cx="5485295" cy="1572196"/>
            <a:chOff x="0" y="0"/>
            <a:chExt cx="5485295" cy="1572196"/>
          </a:xfrm>
        </p:grpSpPr>
        <p:sp>
          <p:nvSpPr>
            <p:cNvPr id="14" name="Freeform 14"/>
            <p:cNvSpPr/>
            <p:nvPr/>
          </p:nvSpPr>
          <p:spPr>
            <a:xfrm>
              <a:off x="97536" y="97663"/>
              <a:ext cx="5290438" cy="1377442"/>
            </a:xfrm>
            <a:custGeom>
              <a:avLst/>
              <a:gdLst/>
              <a:ahLst/>
              <a:cxnLst/>
              <a:rect l="l" t="t" r="r" b="b"/>
              <a:pathLst>
                <a:path w="5290438" h="1377442">
                  <a:moveTo>
                    <a:pt x="688594" y="0"/>
                  </a:moveTo>
                  <a:lnTo>
                    <a:pt x="4601718" y="0"/>
                  </a:lnTo>
                  <a:cubicBezTo>
                    <a:pt x="4613021" y="0"/>
                    <a:pt x="4624197" y="254"/>
                    <a:pt x="4635500" y="889"/>
                  </a:cubicBezTo>
                  <a:cubicBezTo>
                    <a:pt x="4646803" y="1524"/>
                    <a:pt x="4657979" y="2286"/>
                    <a:pt x="4669155" y="3429"/>
                  </a:cubicBezTo>
                  <a:cubicBezTo>
                    <a:pt x="4680331" y="4572"/>
                    <a:pt x="4691507" y="5969"/>
                    <a:pt x="4702683" y="7620"/>
                  </a:cubicBezTo>
                  <a:cubicBezTo>
                    <a:pt x="4713859" y="9271"/>
                    <a:pt x="4724908" y="11176"/>
                    <a:pt x="4735957" y="13462"/>
                  </a:cubicBezTo>
                  <a:cubicBezTo>
                    <a:pt x="4747006" y="15748"/>
                    <a:pt x="4758055" y="18161"/>
                    <a:pt x="4768977" y="20828"/>
                  </a:cubicBezTo>
                  <a:cubicBezTo>
                    <a:pt x="4779899" y="23495"/>
                    <a:pt x="4790694" y="26543"/>
                    <a:pt x="4801489" y="29845"/>
                  </a:cubicBezTo>
                  <a:cubicBezTo>
                    <a:pt x="4812284" y="33147"/>
                    <a:pt x="4822952" y="36703"/>
                    <a:pt x="4833620" y="40513"/>
                  </a:cubicBezTo>
                  <a:cubicBezTo>
                    <a:pt x="4844288" y="44323"/>
                    <a:pt x="4854702" y="48387"/>
                    <a:pt x="4865116" y="52705"/>
                  </a:cubicBezTo>
                  <a:cubicBezTo>
                    <a:pt x="4875530" y="57023"/>
                    <a:pt x="4885817" y="61595"/>
                    <a:pt x="4895977" y="66421"/>
                  </a:cubicBezTo>
                  <a:cubicBezTo>
                    <a:pt x="4906137" y="71247"/>
                    <a:pt x="4916297" y="76327"/>
                    <a:pt x="4926203" y="81661"/>
                  </a:cubicBezTo>
                  <a:cubicBezTo>
                    <a:pt x="4936109" y="86995"/>
                    <a:pt x="4945888" y="92583"/>
                    <a:pt x="4955540" y="98298"/>
                  </a:cubicBezTo>
                  <a:cubicBezTo>
                    <a:pt x="4965192" y="104013"/>
                    <a:pt x="4974717" y="110109"/>
                    <a:pt x="4984115" y="116332"/>
                  </a:cubicBezTo>
                  <a:cubicBezTo>
                    <a:pt x="4993513" y="122555"/>
                    <a:pt x="5002657" y="129032"/>
                    <a:pt x="5011801" y="135763"/>
                  </a:cubicBezTo>
                  <a:cubicBezTo>
                    <a:pt x="5020945" y="142494"/>
                    <a:pt x="5029708" y="149352"/>
                    <a:pt x="5038471" y="156591"/>
                  </a:cubicBezTo>
                  <a:cubicBezTo>
                    <a:pt x="5047234" y="163830"/>
                    <a:pt x="5055743" y="171069"/>
                    <a:pt x="5064125" y="178689"/>
                  </a:cubicBezTo>
                  <a:cubicBezTo>
                    <a:pt x="5072507" y="186309"/>
                    <a:pt x="5080635" y="194056"/>
                    <a:pt x="5088636" y="201930"/>
                  </a:cubicBezTo>
                  <a:cubicBezTo>
                    <a:pt x="5096637" y="209804"/>
                    <a:pt x="5104384" y="218059"/>
                    <a:pt x="5111877" y="226441"/>
                  </a:cubicBezTo>
                  <a:cubicBezTo>
                    <a:pt x="5119370" y="234823"/>
                    <a:pt x="5126863" y="243332"/>
                    <a:pt x="5133975" y="251968"/>
                  </a:cubicBezTo>
                  <a:cubicBezTo>
                    <a:pt x="5141086" y="260604"/>
                    <a:pt x="5148071" y="269621"/>
                    <a:pt x="5154803" y="278638"/>
                  </a:cubicBezTo>
                  <a:cubicBezTo>
                    <a:pt x="5161534" y="287655"/>
                    <a:pt x="5168011" y="296926"/>
                    <a:pt x="5174234" y="306197"/>
                  </a:cubicBezTo>
                  <a:cubicBezTo>
                    <a:pt x="5180457" y="315468"/>
                    <a:pt x="5186553" y="325120"/>
                    <a:pt x="5192268" y="334772"/>
                  </a:cubicBezTo>
                  <a:cubicBezTo>
                    <a:pt x="5197983" y="344424"/>
                    <a:pt x="5203571" y="354203"/>
                    <a:pt x="5208905" y="364236"/>
                  </a:cubicBezTo>
                  <a:cubicBezTo>
                    <a:pt x="5214239" y="374269"/>
                    <a:pt x="5219319" y="384175"/>
                    <a:pt x="5224145" y="394462"/>
                  </a:cubicBezTo>
                  <a:cubicBezTo>
                    <a:pt x="5228971" y="404749"/>
                    <a:pt x="5233543" y="414909"/>
                    <a:pt x="5237861" y="425323"/>
                  </a:cubicBezTo>
                  <a:cubicBezTo>
                    <a:pt x="5242179" y="435737"/>
                    <a:pt x="5246243" y="446278"/>
                    <a:pt x="5250053" y="456819"/>
                  </a:cubicBezTo>
                  <a:cubicBezTo>
                    <a:pt x="5253863" y="467360"/>
                    <a:pt x="5257419" y="478155"/>
                    <a:pt x="5260594" y="488950"/>
                  </a:cubicBezTo>
                  <a:cubicBezTo>
                    <a:pt x="5263769" y="499745"/>
                    <a:pt x="5266816" y="510540"/>
                    <a:pt x="5269610" y="521462"/>
                  </a:cubicBezTo>
                  <a:cubicBezTo>
                    <a:pt x="5272404" y="532384"/>
                    <a:pt x="5274817" y="543433"/>
                    <a:pt x="5276976" y="554482"/>
                  </a:cubicBezTo>
                  <a:cubicBezTo>
                    <a:pt x="5279135" y="565531"/>
                    <a:pt x="5281167" y="576580"/>
                    <a:pt x="5282818" y="587756"/>
                  </a:cubicBezTo>
                  <a:cubicBezTo>
                    <a:pt x="5284469" y="598932"/>
                    <a:pt x="5285866" y="610108"/>
                    <a:pt x="5287009" y="621284"/>
                  </a:cubicBezTo>
                  <a:cubicBezTo>
                    <a:pt x="5288152" y="632460"/>
                    <a:pt x="5288914" y="643763"/>
                    <a:pt x="5289549" y="654939"/>
                  </a:cubicBezTo>
                  <a:cubicBezTo>
                    <a:pt x="5290184" y="666115"/>
                    <a:pt x="5290438" y="677418"/>
                    <a:pt x="5290438" y="688721"/>
                  </a:cubicBezTo>
                  <a:cubicBezTo>
                    <a:pt x="5290438" y="700024"/>
                    <a:pt x="5290184" y="711200"/>
                    <a:pt x="5289549" y="722503"/>
                  </a:cubicBezTo>
                  <a:cubicBezTo>
                    <a:pt x="5288914" y="733806"/>
                    <a:pt x="5288152" y="744982"/>
                    <a:pt x="5287009" y="756158"/>
                  </a:cubicBezTo>
                  <a:cubicBezTo>
                    <a:pt x="5285866" y="767334"/>
                    <a:pt x="5284469" y="778510"/>
                    <a:pt x="5282818" y="789686"/>
                  </a:cubicBezTo>
                  <a:cubicBezTo>
                    <a:pt x="5281167" y="800862"/>
                    <a:pt x="5279262" y="811911"/>
                    <a:pt x="5276976" y="822960"/>
                  </a:cubicBezTo>
                  <a:cubicBezTo>
                    <a:pt x="5274690" y="834009"/>
                    <a:pt x="5272277" y="845058"/>
                    <a:pt x="5269610" y="855980"/>
                  </a:cubicBezTo>
                  <a:cubicBezTo>
                    <a:pt x="5266944" y="866902"/>
                    <a:pt x="5263895" y="877697"/>
                    <a:pt x="5260594" y="888492"/>
                  </a:cubicBezTo>
                  <a:cubicBezTo>
                    <a:pt x="5257292" y="899287"/>
                    <a:pt x="5253735" y="909955"/>
                    <a:pt x="5250053" y="920623"/>
                  </a:cubicBezTo>
                  <a:cubicBezTo>
                    <a:pt x="5246370" y="931291"/>
                    <a:pt x="5242179" y="941705"/>
                    <a:pt x="5237861" y="952119"/>
                  </a:cubicBezTo>
                  <a:cubicBezTo>
                    <a:pt x="5233543" y="962533"/>
                    <a:pt x="5228971" y="972820"/>
                    <a:pt x="5224145" y="982980"/>
                  </a:cubicBezTo>
                  <a:cubicBezTo>
                    <a:pt x="5219319" y="993140"/>
                    <a:pt x="5214239" y="1003173"/>
                    <a:pt x="5208905" y="1013206"/>
                  </a:cubicBezTo>
                  <a:cubicBezTo>
                    <a:pt x="5203571" y="1023239"/>
                    <a:pt x="5198110" y="1032891"/>
                    <a:pt x="5192268" y="1042670"/>
                  </a:cubicBezTo>
                  <a:cubicBezTo>
                    <a:pt x="5186426" y="1052449"/>
                    <a:pt x="5180457" y="1061847"/>
                    <a:pt x="5174234" y="1071245"/>
                  </a:cubicBezTo>
                  <a:cubicBezTo>
                    <a:pt x="5168010" y="1080643"/>
                    <a:pt x="5161534" y="1089787"/>
                    <a:pt x="5154803" y="1098931"/>
                  </a:cubicBezTo>
                  <a:cubicBezTo>
                    <a:pt x="5148072" y="1108075"/>
                    <a:pt x="5141214" y="1116838"/>
                    <a:pt x="5133975" y="1125601"/>
                  </a:cubicBezTo>
                  <a:cubicBezTo>
                    <a:pt x="5126735" y="1134364"/>
                    <a:pt x="5119496" y="1142873"/>
                    <a:pt x="5111877" y="1151128"/>
                  </a:cubicBezTo>
                  <a:cubicBezTo>
                    <a:pt x="5104257" y="1159383"/>
                    <a:pt x="5096510" y="1167638"/>
                    <a:pt x="5088636" y="1175639"/>
                  </a:cubicBezTo>
                  <a:cubicBezTo>
                    <a:pt x="5080762" y="1183640"/>
                    <a:pt x="5072507" y="1191387"/>
                    <a:pt x="5064125" y="1198880"/>
                  </a:cubicBezTo>
                  <a:cubicBezTo>
                    <a:pt x="5055743" y="1206373"/>
                    <a:pt x="5047234" y="1213739"/>
                    <a:pt x="5038471" y="1220978"/>
                  </a:cubicBezTo>
                  <a:cubicBezTo>
                    <a:pt x="5029708" y="1228217"/>
                    <a:pt x="5020945" y="1235075"/>
                    <a:pt x="5011801" y="1241806"/>
                  </a:cubicBezTo>
                  <a:cubicBezTo>
                    <a:pt x="5002657" y="1248537"/>
                    <a:pt x="4993513" y="1255014"/>
                    <a:pt x="4984115" y="1261237"/>
                  </a:cubicBezTo>
                  <a:cubicBezTo>
                    <a:pt x="4974717" y="1267460"/>
                    <a:pt x="4965192" y="1273556"/>
                    <a:pt x="4955540" y="1279271"/>
                  </a:cubicBezTo>
                  <a:cubicBezTo>
                    <a:pt x="4945888" y="1284986"/>
                    <a:pt x="4936109" y="1290574"/>
                    <a:pt x="4926203" y="1295908"/>
                  </a:cubicBezTo>
                  <a:cubicBezTo>
                    <a:pt x="4916297" y="1301242"/>
                    <a:pt x="4906137" y="1306322"/>
                    <a:pt x="4895977" y="1311148"/>
                  </a:cubicBezTo>
                  <a:cubicBezTo>
                    <a:pt x="4885817" y="1315974"/>
                    <a:pt x="4875530" y="1320546"/>
                    <a:pt x="4865116" y="1324864"/>
                  </a:cubicBezTo>
                  <a:cubicBezTo>
                    <a:pt x="4854702" y="1329182"/>
                    <a:pt x="4844161" y="1333246"/>
                    <a:pt x="4833620" y="1337056"/>
                  </a:cubicBezTo>
                  <a:cubicBezTo>
                    <a:pt x="4823079" y="1340866"/>
                    <a:pt x="4812284" y="1344422"/>
                    <a:pt x="4801489" y="1347724"/>
                  </a:cubicBezTo>
                  <a:cubicBezTo>
                    <a:pt x="4790694" y="1351026"/>
                    <a:pt x="4779899" y="1353947"/>
                    <a:pt x="4768977" y="1356741"/>
                  </a:cubicBezTo>
                  <a:cubicBezTo>
                    <a:pt x="4758055" y="1359535"/>
                    <a:pt x="4747006" y="1361948"/>
                    <a:pt x="4735957" y="1364107"/>
                  </a:cubicBezTo>
                  <a:cubicBezTo>
                    <a:pt x="4724908" y="1366266"/>
                    <a:pt x="4713859" y="1368171"/>
                    <a:pt x="4702683" y="1369822"/>
                  </a:cubicBezTo>
                  <a:cubicBezTo>
                    <a:pt x="4691507" y="1371473"/>
                    <a:pt x="4680331" y="1372870"/>
                    <a:pt x="4669155" y="1374013"/>
                  </a:cubicBezTo>
                  <a:cubicBezTo>
                    <a:pt x="4657979" y="1375156"/>
                    <a:pt x="4646676" y="1375918"/>
                    <a:pt x="4635500" y="1376553"/>
                  </a:cubicBezTo>
                  <a:cubicBezTo>
                    <a:pt x="4624324" y="1377188"/>
                    <a:pt x="4613021" y="1377442"/>
                    <a:pt x="4601718" y="1377442"/>
                  </a:cubicBezTo>
                  <a:lnTo>
                    <a:pt x="688594" y="1377442"/>
                  </a:lnTo>
                  <a:cubicBezTo>
                    <a:pt x="677291" y="1377442"/>
                    <a:pt x="666115" y="1377188"/>
                    <a:pt x="654812" y="1376553"/>
                  </a:cubicBezTo>
                  <a:cubicBezTo>
                    <a:pt x="643509" y="1375918"/>
                    <a:pt x="632333" y="1375156"/>
                    <a:pt x="621157" y="1374013"/>
                  </a:cubicBezTo>
                  <a:cubicBezTo>
                    <a:pt x="609981" y="1372870"/>
                    <a:pt x="598805" y="1371473"/>
                    <a:pt x="587629" y="1369822"/>
                  </a:cubicBezTo>
                  <a:cubicBezTo>
                    <a:pt x="576453" y="1368171"/>
                    <a:pt x="565404" y="1366266"/>
                    <a:pt x="554355" y="1364107"/>
                  </a:cubicBezTo>
                  <a:cubicBezTo>
                    <a:pt x="543306" y="1361948"/>
                    <a:pt x="532384" y="1359408"/>
                    <a:pt x="521335" y="1356741"/>
                  </a:cubicBezTo>
                  <a:cubicBezTo>
                    <a:pt x="510286" y="1354074"/>
                    <a:pt x="499618" y="1351026"/>
                    <a:pt x="488823" y="1347724"/>
                  </a:cubicBezTo>
                  <a:cubicBezTo>
                    <a:pt x="478028" y="1344422"/>
                    <a:pt x="467360" y="1340866"/>
                    <a:pt x="456692" y="1337056"/>
                  </a:cubicBezTo>
                  <a:cubicBezTo>
                    <a:pt x="446024" y="1333246"/>
                    <a:pt x="435610" y="1329182"/>
                    <a:pt x="425196" y="1324864"/>
                  </a:cubicBezTo>
                  <a:cubicBezTo>
                    <a:pt x="414782" y="1320546"/>
                    <a:pt x="404495" y="1315974"/>
                    <a:pt x="394335" y="1311148"/>
                  </a:cubicBezTo>
                  <a:cubicBezTo>
                    <a:pt x="384175" y="1306322"/>
                    <a:pt x="374142" y="1301242"/>
                    <a:pt x="364109" y="1295908"/>
                  </a:cubicBezTo>
                  <a:cubicBezTo>
                    <a:pt x="354076" y="1290574"/>
                    <a:pt x="344424" y="1284986"/>
                    <a:pt x="334645" y="1279271"/>
                  </a:cubicBezTo>
                  <a:cubicBezTo>
                    <a:pt x="324866" y="1273556"/>
                    <a:pt x="315468" y="1267460"/>
                    <a:pt x="306070" y="1261237"/>
                  </a:cubicBezTo>
                  <a:cubicBezTo>
                    <a:pt x="296672" y="1255014"/>
                    <a:pt x="287528" y="1248537"/>
                    <a:pt x="278511" y="1241806"/>
                  </a:cubicBezTo>
                  <a:cubicBezTo>
                    <a:pt x="269494" y="1235075"/>
                    <a:pt x="260604" y="1228090"/>
                    <a:pt x="251841" y="1220978"/>
                  </a:cubicBezTo>
                  <a:cubicBezTo>
                    <a:pt x="243078" y="1213866"/>
                    <a:pt x="234569" y="1206500"/>
                    <a:pt x="226314" y="1198880"/>
                  </a:cubicBezTo>
                  <a:cubicBezTo>
                    <a:pt x="218059" y="1191260"/>
                    <a:pt x="209804" y="1183513"/>
                    <a:pt x="201803" y="1175639"/>
                  </a:cubicBezTo>
                  <a:cubicBezTo>
                    <a:pt x="193802" y="1167765"/>
                    <a:pt x="186055" y="1159510"/>
                    <a:pt x="178435" y="1151128"/>
                  </a:cubicBezTo>
                  <a:cubicBezTo>
                    <a:pt x="170815" y="1142746"/>
                    <a:pt x="163576" y="1134237"/>
                    <a:pt x="156337" y="1125601"/>
                  </a:cubicBezTo>
                  <a:cubicBezTo>
                    <a:pt x="149098" y="1116965"/>
                    <a:pt x="142240" y="1107948"/>
                    <a:pt x="135509" y="1098931"/>
                  </a:cubicBezTo>
                  <a:cubicBezTo>
                    <a:pt x="128778" y="1089914"/>
                    <a:pt x="122301" y="1080643"/>
                    <a:pt x="116078" y="1071245"/>
                  </a:cubicBezTo>
                  <a:cubicBezTo>
                    <a:pt x="109855" y="1061847"/>
                    <a:pt x="103759" y="1052322"/>
                    <a:pt x="98044" y="1042670"/>
                  </a:cubicBezTo>
                  <a:cubicBezTo>
                    <a:pt x="92329" y="1033018"/>
                    <a:pt x="86741" y="1023239"/>
                    <a:pt x="81407" y="1013206"/>
                  </a:cubicBezTo>
                  <a:cubicBezTo>
                    <a:pt x="76073" y="1003173"/>
                    <a:pt x="70993" y="993267"/>
                    <a:pt x="66167" y="982980"/>
                  </a:cubicBezTo>
                  <a:cubicBezTo>
                    <a:pt x="61341" y="972693"/>
                    <a:pt x="56769" y="962533"/>
                    <a:pt x="52451" y="952119"/>
                  </a:cubicBezTo>
                  <a:cubicBezTo>
                    <a:pt x="48133" y="941705"/>
                    <a:pt x="44069" y="931164"/>
                    <a:pt x="40259" y="920623"/>
                  </a:cubicBezTo>
                  <a:cubicBezTo>
                    <a:pt x="36449" y="910082"/>
                    <a:pt x="32893" y="899287"/>
                    <a:pt x="29718" y="888492"/>
                  </a:cubicBezTo>
                  <a:cubicBezTo>
                    <a:pt x="26543" y="877697"/>
                    <a:pt x="23495" y="866902"/>
                    <a:pt x="20701" y="855980"/>
                  </a:cubicBezTo>
                  <a:cubicBezTo>
                    <a:pt x="17907" y="845058"/>
                    <a:pt x="15494" y="834009"/>
                    <a:pt x="13335" y="822960"/>
                  </a:cubicBezTo>
                  <a:cubicBezTo>
                    <a:pt x="11176" y="811911"/>
                    <a:pt x="9271" y="800862"/>
                    <a:pt x="7620" y="789686"/>
                  </a:cubicBezTo>
                  <a:cubicBezTo>
                    <a:pt x="5969" y="778510"/>
                    <a:pt x="4572" y="767334"/>
                    <a:pt x="3429" y="756158"/>
                  </a:cubicBezTo>
                  <a:cubicBezTo>
                    <a:pt x="2286" y="744982"/>
                    <a:pt x="1524" y="733679"/>
                    <a:pt x="889" y="722503"/>
                  </a:cubicBezTo>
                  <a:cubicBezTo>
                    <a:pt x="254" y="711327"/>
                    <a:pt x="0" y="700024"/>
                    <a:pt x="0" y="688721"/>
                  </a:cubicBezTo>
                  <a:cubicBezTo>
                    <a:pt x="0" y="677418"/>
                    <a:pt x="254" y="666242"/>
                    <a:pt x="889" y="654939"/>
                  </a:cubicBezTo>
                  <a:cubicBezTo>
                    <a:pt x="1524" y="643636"/>
                    <a:pt x="2286" y="632460"/>
                    <a:pt x="3429" y="621284"/>
                  </a:cubicBezTo>
                  <a:cubicBezTo>
                    <a:pt x="4572" y="610108"/>
                    <a:pt x="5969" y="598932"/>
                    <a:pt x="7620" y="587756"/>
                  </a:cubicBezTo>
                  <a:cubicBezTo>
                    <a:pt x="9271" y="576580"/>
                    <a:pt x="11176" y="565531"/>
                    <a:pt x="13335" y="554482"/>
                  </a:cubicBezTo>
                  <a:cubicBezTo>
                    <a:pt x="15494" y="543433"/>
                    <a:pt x="18034" y="532511"/>
                    <a:pt x="20701" y="521462"/>
                  </a:cubicBezTo>
                  <a:cubicBezTo>
                    <a:pt x="23368" y="510413"/>
                    <a:pt x="26416" y="499618"/>
                    <a:pt x="29718" y="488950"/>
                  </a:cubicBezTo>
                  <a:cubicBezTo>
                    <a:pt x="33020" y="478282"/>
                    <a:pt x="36449" y="467487"/>
                    <a:pt x="40259" y="456819"/>
                  </a:cubicBezTo>
                  <a:cubicBezTo>
                    <a:pt x="44069" y="446151"/>
                    <a:pt x="48133" y="435737"/>
                    <a:pt x="52451" y="425323"/>
                  </a:cubicBezTo>
                  <a:cubicBezTo>
                    <a:pt x="56769" y="414909"/>
                    <a:pt x="61341" y="404622"/>
                    <a:pt x="66167" y="394462"/>
                  </a:cubicBezTo>
                  <a:cubicBezTo>
                    <a:pt x="70993" y="384302"/>
                    <a:pt x="76073" y="374269"/>
                    <a:pt x="81407" y="364236"/>
                  </a:cubicBezTo>
                  <a:cubicBezTo>
                    <a:pt x="86741" y="354203"/>
                    <a:pt x="92329" y="344551"/>
                    <a:pt x="98044" y="334772"/>
                  </a:cubicBezTo>
                  <a:cubicBezTo>
                    <a:pt x="103759" y="324993"/>
                    <a:pt x="109855" y="315595"/>
                    <a:pt x="116078" y="306197"/>
                  </a:cubicBezTo>
                  <a:cubicBezTo>
                    <a:pt x="122301" y="296799"/>
                    <a:pt x="128778" y="287655"/>
                    <a:pt x="135509" y="278638"/>
                  </a:cubicBezTo>
                  <a:cubicBezTo>
                    <a:pt x="142240" y="269621"/>
                    <a:pt x="149098" y="260731"/>
                    <a:pt x="156337" y="251968"/>
                  </a:cubicBezTo>
                  <a:cubicBezTo>
                    <a:pt x="163576" y="243205"/>
                    <a:pt x="170815" y="234696"/>
                    <a:pt x="178435" y="226441"/>
                  </a:cubicBezTo>
                  <a:cubicBezTo>
                    <a:pt x="186055" y="218186"/>
                    <a:pt x="193802" y="209931"/>
                    <a:pt x="201803" y="201930"/>
                  </a:cubicBezTo>
                  <a:cubicBezTo>
                    <a:pt x="209804" y="193929"/>
                    <a:pt x="217932" y="186182"/>
                    <a:pt x="226314" y="178689"/>
                  </a:cubicBezTo>
                  <a:cubicBezTo>
                    <a:pt x="234696" y="171196"/>
                    <a:pt x="243205" y="163830"/>
                    <a:pt x="251841" y="156591"/>
                  </a:cubicBezTo>
                  <a:cubicBezTo>
                    <a:pt x="260477" y="149352"/>
                    <a:pt x="269494" y="142494"/>
                    <a:pt x="278511" y="135763"/>
                  </a:cubicBezTo>
                  <a:cubicBezTo>
                    <a:pt x="287528" y="129032"/>
                    <a:pt x="296799" y="122555"/>
                    <a:pt x="306070" y="116332"/>
                  </a:cubicBezTo>
                  <a:cubicBezTo>
                    <a:pt x="315341" y="110109"/>
                    <a:pt x="324993" y="104013"/>
                    <a:pt x="334645" y="98298"/>
                  </a:cubicBezTo>
                  <a:cubicBezTo>
                    <a:pt x="344297" y="92583"/>
                    <a:pt x="354076" y="86995"/>
                    <a:pt x="364109" y="81661"/>
                  </a:cubicBezTo>
                  <a:cubicBezTo>
                    <a:pt x="374142" y="76327"/>
                    <a:pt x="384175" y="71247"/>
                    <a:pt x="394335" y="66421"/>
                  </a:cubicBezTo>
                  <a:cubicBezTo>
                    <a:pt x="404495" y="61595"/>
                    <a:pt x="414782" y="57023"/>
                    <a:pt x="425196" y="52705"/>
                  </a:cubicBezTo>
                  <a:cubicBezTo>
                    <a:pt x="435610" y="48387"/>
                    <a:pt x="446151" y="44323"/>
                    <a:pt x="456692" y="40513"/>
                  </a:cubicBezTo>
                  <a:cubicBezTo>
                    <a:pt x="467233" y="36703"/>
                    <a:pt x="478028" y="33147"/>
                    <a:pt x="488823" y="29845"/>
                  </a:cubicBezTo>
                  <a:cubicBezTo>
                    <a:pt x="499618" y="26543"/>
                    <a:pt x="510413" y="23622"/>
                    <a:pt x="521335" y="20828"/>
                  </a:cubicBezTo>
                  <a:cubicBezTo>
                    <a:pt x="532257" y="18034"/>
                    <a:pt x="543306" y="15621"/>
                    <a:pt x="554355" y="13462"/>
                  </a:cubicBezTo>
                  <a:cubicBezTo>
                    <a:pt x="565404" y="11303"/>
                    <a:pt x="576453" y="9271"/>
                    <a:pt x="587629" y="7620"/>
                  </a:cubicBezTo>
                  <a:cubicBezTo>
                    <a:pt x="598805" y="5969"/>
                    <a:pt x="609981" y="4572"/>
                    <a:pt x="621157" y="3429"/>
                  </a:cubicBezTo>
                  <a:cubicBezTo>
                    <a:pt x="632333" y="2286"/>
                    <a:pt x="643636" y="1524"/>
                    <a:pt x="654812" y="889"/>
                  </a:cubicBezTo>
                  <a:cubicBezTo>
                    <a:pt x="665988" y="254"/>
                    <a:pt x="677291" y="0"/>
                    <a:pt x="688594" y="0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500" y="63500"/>
              <a:ext cx="5358638" cy="1445133"/>
            </a:xfrm>
            <a:custGeom>
              <a:avLst/>
              <a:gdLst/>
              <a:ahLst/>
              <a:cxnLst/>
              <a:rect l="l" t="t" r="r" b="b"/>
              <a:pathLst>
                <a:path w="5358638" h="1445133">
                  <a:moveTo>
                    <a:pt x="722630" y="0"/>
                  </a:moveTo>
                  <a:lnTo>
                    <a:pt x="4635754" y="0"/>
                  </a:lnTo>
                  <a:lnTo>
                    <a:pt x="4635754" y="34163"/>
                  </a:lnTo>
                  <a:lnTo>
                    <a:pt x="4635754" y="0"/>
                  </a:lnTo>
                  <a:cubicBezTo>
                    <a:pt x="4647565" y="0"/>
                    <a:pt x="4659376" y="254"/>
                    <a:pt x="4671187" y="889"/>
                  </a:cubicBezTo>
                  <a:lnTo>
                    <a:pt x="4706620" y="3556"/>
                  </a:lnTo>
                  <a:cubicBezTo>
                    <a:pt x="4718431" y="4699"/>
                    <a:pt x="4730115" y="6096"/>
                    <a:pt x="4741799" y="7874"/>
                  </a:cubicBezTo>
                  <a:lnTo>
                    <a:pt x="4736846" y="41656"/>
                  </a:lnTo>
                  <a:lnTo>
                    <a:pt x="4741799" y="7874"/>
                  </a:lnTo>
                  <a:cubicBezTo>
                    <a:pt x="4753483" y="9652"/>
                    <a:pt x="4765167" y="11684"/>
                    <a:pt x="4776724" y="13970"/>
                  </a:cubicBezTo>
                  <a:lnTo>
                    <a:pt x="4769993" y="47498"/>
                  </a:lnTo>
                  <a:lnTo>
                    <a:pt x="4776724" y="13970"/>
                  </a:lnTo>
                  <a:cubicBezTo>
                    <a:pt x="4788281" y="16256"/>
                    <a:pt x="4799838" y="18796"/>
                    <a:pt x="4811268" y="21717"/>
                  </a:cubicBezTo>
                  <a:lnTo>
                    <a:pt x="4845431" y="31242"/>
                  </a:lnTo>
                  <a:lnTo>
                    <a:pt x="4835525" y="64008"/>
                  </a:lnTo>
                  <a:lnTo>
                    <a:pt x="4845431" y="31242"/>
                  </a:lnTo>
                  <a:cubicBezTo>
                    <a:pt x="4856734" y="34671"/>
                    <a:pt x="4867910" y="38354"/>
                    <a:pt x="4879086" y="42418"/>
                  </a:cubicBezTo>
                  <a:lnTo>
                    <a:pt x="4867529" y="74676"/>
                  </a:lnTo>
                  <a:lnTo>
                    <a:pt x="4878959" y="42418"/>
                  </a:lnTo>
                  <a:cubicBezTo>
                    <a:pt x="4890135" y="46355"/>
                    <a:pt x="4901184" y="50673"/>
                    <a:pt x="4912106" y="55118"/>
                  </a:cubicBezTo>
                  <a:lnTo>
                    <a:pt x="4944490" y="69469"/>
                  </a:lnTo>
                  <a:lnTo>
                    <a:pt x="4929886" y="100457"/>
                  </a:lnTo>
                  <a:lnTo>
                    <a:pt x="4944490" y="69469"/>
                  </a:lnTo>
                  <a:cubicBezTo>
                    <a:pt x="4955158" y="74549"/>
                    <a:pt x="4965826" y="79883"/>
                    <a:pt x="4976240" y="85471"/>
                  </a:cubicBezTo>
                  <a:lnTo>
                    <a:pt x="5007101" y="102997"/>
                  </a:lnTo>
                  <a:lnTo>
                    <a:pt x="4989575" y="132334"/>
                  </a:lnTo>
                  <a:lnTo>
                    <a:pt x="5007101" y="102997"/>
                  </a:lnTo>
                  <a:cubicBezTo>
                    <a:pt x="5017261" y="109093"/>
                    <a:pt x="5027294" y="115443"/>
                    <a:pt x="5037073" y="121920"/>
                  </a:cubicBezTo>
                  <a:lnTo>
                    <a:pt x="5018023" y="150368"/>
                  </a:lnTo>
                  <a:lnTo>
                    <a:pt x="5037073" y="121920"/>
                  </a:lnTo>
                  <a:cubicBezTo>
                    <a:pt x="5046979" y="128524"/>
                    <a:pt x="5056631" y="135255"/>
                    <a:pt x="5066156" y="142367"/>
                  </a:cubicBezTo>
                  <a:lnTo>
                    <a:pt x="5045709" y="169799"/>
                  </a:lnTo>
                  <a:lnTo>
                    <a:pt x="5066030" y="142367"/>
                  </a:lnTo>
                  <a:cubicBezTo>
                    <a:pt x="5075555" y="149479"/>
                    <a:pt x="5084952" y="156718"/>
                    <a:pt x="5093970" y="164211"/>
                  </a:cubicBezTo>
                  <a:lnTo>
                    <a:pt x="5072380" y="190500"/>
                  </a:lnTo>
                  <a:lnTo>
                    <a:pt x="5094097" y="164084"/>
                  </a:lnTo>
                  <a:cubicBezTo>
                    <a:pt x="5103241" y="171577"/>
                    <a:pt x="5112258" y="179324"/>
                    <a:pt x="5121021" y="187325"/>
                  </a:cubicBezTo>
                  <a:lnTo>
                    <a:pt x="5098034" y="212725"/>
                  </a:lnTo>
                  <a:lnTo>
                    <a:pt x="5121021" y="187325"/>
                  </a:lnTo>
                  <a:cubicBezTo>
                    <a:pt x="5129784" y="195199"/>
                    <a:pt x="5138420" y="203454"/>
                    <a:pt x="5146675" y="211836"/>
                  </a:cubicBezTo>
                  <a:lnTo>
                    <a:pt x="5122545" y="236093"/>
                  </a:lnTo>
                  <a:lnTo>
                    <a:pt x="5146675" y="211836"/>
                  </a:lnTo>
                  <a:cubicBezTo>
                    <a:pt x="5155057" y="220218"/>
                    <a:pt x="5163184" y="228854"/>
                    <a:pt x="5171186" y="237490"/>
                  </a:cubicBezTo>
                  <a:lnTo>
                    <a:pt x="5145786" y="260477"/>
                  </a:lnTo>
                  <a:lnTo>
                    <a:pt x="5171186" y="237490"/>
                  </a:lnTo>
                  <a:cubicBezTo>
                    <a:pt x="5179187" y="246253"/>
                    <a:pt x="5186807" y="255270"/>
                    <a:pt x="5194300" y="264287"/>
                  </a:cubicBezTo>
                  <a:lnTo>
                    <a:pt x="5216144" y="292227"/>
                  </a:lnTo>
                  <a:cubicBezTo>
                    <a:pt x="5223128" y="301752"/>
                    <a:pt x="5229987" y="311404"/>
                    <a:pt x="5236590" y="321183"/>
                  </a:cubicBezTo>
                  <a:lnTo>
                    <a:pt x="5208143" y="340106"/>
                  </a:lnTo>
                  <a:lnTo>
                    <a:pt x="5236590" y="321056"/>
                  </a:lnTo>
                  <a:cubicBezTo>
                    <a:pt x="5243194" y="330835"/>
                    <a:pt x="5249418" y="340868"/>
                    <a:pt x="5255640" y="351028"/>
                  </a:cubicBezTo>
                  <a:lnTo>
                    <a:pt x="5226303" y="368554"/>
                  </a:lnTo>
                  <a:lnTo>
                    <a:pt x="5255640" y="351028"/>
                  </a:lnTo>
                  <a:cubicBezTo>
                    <a:pt x="5261737" y="361188"/>
                    <a:pt x="5267578" y="371475"/>
                    <a:pt x="5273167" y="381889"/>
                  </a:cubicBezTo>
                  <a:lnTo>
                    <a:pt x="5242940" y="398018"/>
                  </a:lnTo>
                  <a:lnTo>
                    <a:pt x="5273167" y="381889"/>
                  </a:lnTo>
                  <a:cubicBezTo>
                    <a:pt x="5278755" y="392303"/>
                    <a:pt x="5284088" y="402844"/>
                    <a:pt x="5289169" y="413639"/>
                  </a:cubicBezTo>
                  <a:lnTo>
                    <a:pt x="5258308" y="428244"/>
                  </a:lnTo>
                  <a:lnTo>
                    <a:pt x="5289169" y="413639"/>
                  </a:lnTo>
                  <a:cubicBezTo>
                    <a:pt x="5294249" y="424307"/>
                    <a:pt x="5299075" y="435102"/>
                    <a:pt x="5303520" y="446024"/>
                  </a:cubicBezTo>
                  <a:lnTo>
                    <a:pt x="5316220" y="479171"/>
                  </a:lnTo>
                  <a:cubicBezTo>
                    <a:pt x="5320157" y="490347"/>
                    <a:pt x="5323967" y="501523"/>
                    <a:pt x="5327396" y="512826"/>
                  </a:cubicBezTo>
                  <a:lnTo>
                    <a:pt x="5294630" y="522732"/>
                  </a:lnTo>
                  <a:lnTo>
                    <a:pt x="5327396" y="512826"/>
                  </a:lnTo>
                  <a:cubicBezTo>
                    <a:pt x="5330825" y="524129"/>
                    <a:pt x="5334000" y="535559"/>
                    <a:pt x="5336921" y="546989"/>
                  </a:cubicBezTo>
                  <a:lnTo>
                    <a:pt x="5344668" y="581533"/>
                  </a:lnTo>
                  <a:cubicBezTo>
                    <a:pt x="5346953" y="593090"/>
                    <a:pt x="5348986" y="604774"/>
                    <a:pt x="5350764" y="616458"/>
                  </a:cubicBezTo>
                  <a:lnTo>
                    <a:pt x="5316982" y="621538"/>
                  </a:lnTo>
                  <a:lnTo>
                    <a:pt x="5350764" y="616458"/>
                  </a:lnTo>
                  <a:cubicBezTo>
                    <a:pt x="5352542" y="628142"/>
                    <a:pt x="5353939" y="639953"/>
                    <a:pt x="5355082" y="651637"/>
                  </a:cubicBezTo>
                  <a:lnTo>
                    <a:pt x="5357749" y="686943"/>
                  </a:lnTo>
                  <a:cubicBezTo>
                    <a:pt x="5358383" y="698754"/>
                    <a:pt x="5358638" y="710565"/>
                    <a:pt x="5358638" y="722376"/>
                  </a:cubicBezTo>
                  <a:lnTo>
                    <a:pt x="5324475" y="722376"/>
                  </a:lnTo>
                  <a:lnTo>
                    <a:pt x="5324475" y="688340"/>
                  </a:lnTo>
                  <a:lnTo>
                    <a:pt x="5358638" y="688340"/>
                  </a:lnTo>
                  <a:lnTo>
                    <a:pt x="5358638" y="722630"/>
                  </a:lnTo>
                  <a:cubicBezTo>
                    <a:pt x="5358638" y="734441"/>
                    <a:pt x="5358384" y="746252"/>
                    <a:pt x="5357749" y="758063"/>
                  </a:cubicBezTo>
                  <a:lnTo>
                    <a:pt x="5355082" y="793369"/>
                  </a:lnTo>
                  <a:cubicBezTo>
                    <a:pt x="5353939" y="805180"/>
                    <a:pt x="5352542" y="816864"/>
                    <a:pt x="5350764" y="828548"/>
                  </a:cubicBezTo>
                  <a:lnTo>
                    <a:pt x="5344414" y="863600"/>
                  </a:lnTo>
                  <a:lnTo>
                    <a:pt x="5310886" y="856869"/>
                  </a:lnTo>
                  <a:lnTo>
                    <a:pt x="5344414" y="863600"/>
                  </a:lnTo>
                  <a:cubicBezTo>
                    <a:pt x="5342128" y="875157"/>
                    <a:pt x="5339461" y="886714"/>
                    <a:pt x="5336667" y="898144"/>
                  </a:cubicBezTo>
                  <a:lnTo>
                    <a:pt x="5327142" y="932307"/>
                  </a:lnTo>
                  <a:lnTo>
                    <a:pt x="5294376" y="922401"/>
                  </a:lnTo>
                  <a:lnTo>
                    <a:pt x="5327142" y="932307"/>
                  </a:lnTo>
                  <a:cubicBezTo>
                    <a:pt x="5323713" y="943610"/>
                    <a:pt x="5320030" y="954913"/>
                    <a:pt x="5315966" y="965962"/>
                  </a:cubicBezTo>
                  <a:lnTo>
                    <a:pt x="5303266" y="999109"/>
                  </a:lnTo>
                  <a:cubicBezTo>
                    <a:pt x="5298694" y="1010031"/>
                    <a:pt x="5293995" y="1020826"/>
                    <a:pt x="5288915" y="1031621"/>
                  </a:cubicBezTo>
                  <a:lnTo>
                    <a:pt x="5258054" y="1017016"/>
                  </a:lnTo>
                  <a:lnTo>
                    <a:pt x="5288915" y="1031621"/>
                  </a:lnTo>
                  <a:cubicBezTo>
                    <a:pt x="5283835" y="1042289"/>
                    <a:pt x="5278501" y="1052830"/>
                    <a:pt x="5272913" y="1063371"/>
                  </a:cubicBezTo>
                  <a:lnTo>
                    <a:pt x="5242687" y="1047242"/>
                  </a:lnTo>
                  <a:lnTo>
                    <a:pt x="5272913" y="1063371"/>
                  </a:lnTo>
                  <a:cubicBezTo>
                    <a:pt x="5267325" y="1073785"/>
                    <a:pt x="5261483" y="1084072"/>
                    <a:pt x="5255387" y="1094232"/>
                  </a:cubicBezTo>
                  <a:lnTo>
                    <a:pt x="5236337" y="1124204"/>
                  </a:lnTo>
                  <a:lnTo>
                    <a:pt x="5207889" y="1105154"/>
                  </a:lnTo>
                  <a:lnTo>
                    <a:pt x="5236337" y="1124204"/>
                  </a:lnTo>
                  <a:cubicBezTo>
                    <a:pt x="5229733" y="1133983"/>
                    <a:pt x="5223002" y="1143762"/>
                    <a:pt x="5215890" y="1153160"/>
                  </a:cubicBezTo>
                  <a:lnTo>
                    <a:pt x="5194300" y="1180973"/>
                  </a:lnTo>
                  <a:lnTo>
                    <a:pt x="5167884" y="1159256"/>
                  </a:lnTo>
                  <a:lnTo>
                    <a:pt x="5194300" y="1180973"/>
                  </a:lnTo>
                  <a:cubicBezTo>
                    <a:pt x="5186807" y="1190117"/>
                    <a:pt x="5179060" y="1199007"/>
                    <a:pt x="5171059" y="1207770"/>
                  </a:cubicBezTo>
                  <a:lnTo>
                    <a:pt x="5145659" y="1184783"/>
                  </a:lnTo>
                  <a:lnTo>
                    <a:pt x="5171059" y="1207770"/>
                  </a:lnTo>
                  <a:cubicBezTo>
                    <a:pt x="5163185" y="1216533"/>
                    <a:pt x="5154930" y="1225169"/>
                    <a:pt x="5146548" y="1233424"/>
                  </a:cubicBezTo>
                  <a:lnTo>
                    <a:pt x="5122418" y="1209294"/>
                  </a:lnTo>
                  <a:lnTo>
                    <a:pt x="5146548" y="1233424"/>
                  </a:lnTo>
                  <a:cubicBezTo>
                    <a:pt x="5138166" y="1241806"/>
                    <a:pt x="5129657" y="1249934"/>
                    <a:pt x="5120894" y="1257808"/>
                  </a:cubicBezTo>
                  <a:lnTo>
                    <a:pt x="5097907" y="1232535"/>
                  </a:lnTo>
                  <a:lnTo>
                    <a:pt x="5120894" y="1257808"/>
                  </a:lnTo>
                  <a:cubicBezTo>
                    <a:pt x="5112131" y="1265809"/>
                    <a:pt x="5103114" y="1273556"/>
                    <a:pt x="5093970" y="1281049"/>
                  </a:cubicBezTo>
                  <a:lnTo>
                    <a:pt x="5066030" y="1302893"/>
                  </a:lnTo>
                  <a:cubicBezTo>
                    <a:pt x="5056505" y="1309878"/>
                    <a:pt x="5046853" y="1316736"/>
                    <a:pt x="5036947" y="1323340"/>
                  </a:cubicBezTo>
                  <a:lnTo>
                    <a:pt x="5006975" y="1342263"/>
                  </a:lnTo>
                  <a:cubicBezTo>
                    <a:pt x="4996816" y="1348359"/>
                    <a:pt x="4986529" y="1354201"/>
                    <a:pt x="4976114" y="1359789"/>
                  </a:cubicBezTo>
                  <a:lnTo>
                    <a:pt x="4959986" y="1329563"/>
                  </a:lnTo>
                  <a:lnTo>
                    <a:pt x="4976114" y="1359789"/>
                  </a:lnTo>
                  <a:cubicBezTo>
                    <a:pt x="4965700" y="1365377"/>
                    <a:pt x="4955160" y="1370711"/>
                    <a:pt x="4944364" y="1375791"/>
                  </a:cubicBezTo>
                  <a:lnTo>
                    <a:pt x="4929760" y="1344803"/>
                  </a:lnTo>
                  <a:lnTo>
                    <a:pt x="4944364" y="1375664"/>
                  </a:lnTo>
                  <a:cubicBezTo>
                    <a:pt x="4933697" y="1380744"/>
                    <a:pt x="4922901" y="1385570"/>
                    <a:pt x="4911980" y="1390015"/>
                  </a:cubicBezTo>
                  <a:lnTo>
                    <a:pt x="4898899" y="1358392"/>
                  </a:lnTo>
                  <a:lnTo>
                    <a:pt x="4911980" y="1390015"/>
                  </a:lnTo>
                  <a:cubicBezTo>
                    <a:pt x="4901058" y="1394587"/>
                    <a:pt x="4890008" y="1398778"/>
                    <a:pt x="4878833" y="1402842"/>
                  </a:cubicBezTo>
                  <a:lnTo>
                    <a:pt x="4867276" y="1370584"/>
                  </a:lnTo>
                  <a:lnTo>
                    <a:pt x="4878833" y="1402842"/>
                  </a:lnTo>
                  <a:cubicBezTo>
                    <a:pt x="4867657" y="1406779"/>
                    <a:pt x="4856481" y="1410589"/>
                    <a:pt x="4845178" y="1414018"/>
                  </a:cubicBezTo>
                  <a:lnTo>
                    <a:pt x="4811015" y="1423543"/>
                  </a:lnTo>
                  <a:lnTo>
                    <a:pt x="4802760" y="1390396"/>
                  </a:lnTo>
                  <a:lnTo>
                    <a:pt x="4811142" y="1423543"/>
                  </a:lnTo>
                  <a:cubicBezTo>
                    <a:pt x="4799585" y="1426464"/>
                    <a:pt x="4788028" y="1429004"/>
                    <a:pt x="4776471" y="1431290"/>
                  </a:cubicBezTo>
                  <a:lnTo>
                    <a:pt x="4769740" y="1397762"/>
                  </a:lnTo>
                  <a:lnTo>
                    <a:pt x="4776471" y="1431290"/>
                  </a:lnTo>
                  <a:cubicBezTo>
                    <a:pt x="4764914" y="1433576"/>
                    <a:pt x="4753230" y="1435608"/>
                    <a:pt x="4741546" y="1437386"/>
                  </a:cubicBezTo>
                  <a:lnTo>
                    <a:pt x="4706240" y="1441704"/>
                  </a:lnTo>
                  <a:cubicBezTo>
                    <a:pt x="4694429" y="1442847"/>
                    <a:pt x="4682745" y="1443736"/>
                    <a:pt x="4670934" y="1444244"/>
                  </a:cubicBezTo>
                  <a:lnTo>
                    <a:pt x="4635501" y="1445133"/>
                  </a:lnTo>
                  <a:lnTo>
                    <a:pt x="722630" y="1445133"/>
                  </a:lnTo>
                  <a:lnTo>
                    <a:pt x="687197" y="1444244"/>
                  </a:lnTo>
                  <a:cubicBezTo>
                    <a:pt x="675386" y="1443609"/>
                    <a:pt x="663575" y="1442847"/>
                    <a:pt x="651891" y="1441704"/>
                  </a:cubicBezTo>
                  <a:lnTo>
                    <a:pt x="616712" y="1437386"/>
                  </a:lnTo>
                  <a:cubicBezTo>
                    <a:pt x="605028" y="1435608"/>
                    <a:pt x="593344" y="1433576"/>
                    <a:pt x="581787" y="1431290"/>
                  </a:cubicBezTo>
                  <a:lnTo>
                    <a:pt x="588391" y="1397762"/>
                  </a:lnTo>
                  <a:lnTo>
                    <a:pt x="581787" y="1431290"/>
                  </a:lnTo>
                  <a:cubicBezTo>
                    <a:pt x="570230" y="1429004"/>
                    <a:pt x="558673" y="1426464"/>
                    <a:pt x="547116" y="1423543"/>
                  </a:cubicBezTo>
                  <a:lnTo>
                    <a:pt x="555371" y="1390396"/>
                  </a:lnTo>
                  <a:lnTo>
                    <a:pt x="547116" y="1423543"/>
                  </a:lnTo>
                  <a:cubicBezTo>
                    <a:pt x="535686" y="1420622"/>
                    <a:pt x="524256" y="1417447"/>
                    <a:pt x="512953" y="1414145"/>
                  </a:cubicBezTo>
                  <a:lnTo>
                    <a:pt x="479298" y="1402969"/>
                  </a:lnTo>
                  <a:lnTo>
                    <a:pt x="490855" y="1370711"/>
                  </a:lnTo>
                  <a:lnTo>
                    <a:pt x="479298" y="1402969"/>
                  </a:lnTo>
                  <a:cubicBezTo>
                    <a:pt x="468122" y="1399032"/>
                    <a:pt x="457073" y="1394714"/>
                    <a:pt x="446151" y="1390142"/>
                  </a:cubicBezTo>
                  <a:lnTo>
                    <a:pt x="459232" y="1358519"/>
                  </a:lnTo>
                  <a:lnTo>
                    <a:pt x="446151" y="1390142"/>
                  </a:lnTo>
                  <a:cubicBezTo>
                    <a:pt x="435229" y="1385570"/>
                    <a:pt x="424434" y="1380871"/>
                    <a:pt x="413766" y="1375791"/>
                  </a:cubicBezTo>
                  <a:lnTo>
                    <a:pt x="428371" y="1344803"/>
                  </a:lnTo>
                  <a:lnTo>
                    <a:pt x="413766" y="1375791"/>
                  </a:lnTo>
                  <a:cubicBezTo>
                    <a:pt x="403098" y="1370711"/>
                    <a:pt x="392557" y="1365377"/>
                    <a:pt x="382016" y="1359789"/>
                  </a:cubicBezTo>
                  <a:lnTo>
                    <a:pt x="351155" y="1342263"/>
                  </a:lnTo>
                  <a:cubicBezTo>
                    <a:pt x="340995" y="1336167"/>
                    <a:pt x="331089" y="1329817"/>
                    <a:pt x="321183" y="1323340"/>
                  </a:cubicBezTo>
                  <a:lnTo>
                    <a:pt x="292100" y="1303020"/>
                  </a:lnTo>
                  <a:cubicBezTo>
                    <a:pt x="282575" y="1295908"/>
                    <a:pt x="273304" y="1288669"/>
                    <a:pt x="264160" y="1281176"/>
                  </a:cubicBezTo>
                  <a:lnTo>
                    <a:pt x="237236" y="1257935"/>
                  </a:lnTo>
                  <a:lnTo>
                    <a:pt x="260223" y="1232662"/>
                  </a:lnTo>
                  <a:lnTo>
                    <a:pt x="237236" y="1258062"/>
                  </a:lnTo>
                  <a:cubicBezTo>
                    <a:pt x="228473" y="1250061"/>
                    <a:pt x="219964" y="1241933"/>
                    <a:pt x="211582" y="1233551"/>
                  </a:cubicBezTo>
                  <a:lnTo>
                    <a:pt x="187071" y="1207897"/>
                  </a:lnTo>
                  <a:cubicBezTo>
                    <a:pt x="179197" y="1199134"/>
                    <a:pt x="171450" y="1190244"/>
                    <a:pt x="163957" y="1180973"/>
                  </a:cubicBezTo>
                  <a:lnTo>
                    <a:pt x="190500" y="1159256"/>
                  </a:lnTo>
                  <a:lnTo>
                    <a:pt x="164084" y="1180973"/>
                  </a:lnTo>
                  <a:cubicBezTo>
                    <a:pt x="156591" y="1171829"/>
                    <a:pt x="149352" y="1162558"/>
                    <a:pt x="142240" y="1153033"/>
                  </a:cubicBezTo>
                  <a:lnTo>
                    <a:pt x="169672" y="1132713"/>
                  </a:lnTo>
                  <a:lnTo>
                    <a:pt x="142240" y="1153033"/>
                  </a:lnTo>
                  <a:cubicBezTo>
                    <a:pt x="135128" y="1143508"/>
                    <a:pt x="128397" y="1133856"/>
                    <a:pt x="121793" y="1124077"/>
                  </a:cubicBezTo>
                  <a:lnTo>
                    <a:pt x="102870" y="1094105"/>
                  </a:lnTo>
                  <a:lnTo>
                    <a:pt x="132207" y="1076579"/>
                  </a:lnTo>
                  <a:lnTo>
                    <a:pt x="102870" y="1094232"/>
                  </a:lnTo>
                  <a:cubicBezTo>
                    <a:pt x="96774" y="1084072"/>
                    <a:pt x="90932" y="1073785"/>
                    <a:pt x="85344" y="1063371"/>
                  </a:cubicBezTo>
                  <a:lnTo>
                    <a:pt x="69342" y="1031621"/>
                  </a:lnTo>
                  <a:lnTo>
                    <a:pt x="100330" y="1017016"/>
                  </a:lnTo>
                  <a:lnTo>
                    <a:pt x="69342" y="1031621"/>
                  </a:lnTo>
                  <a:cubicBezTo>
                    <a:pt x="64262" y="1020953"/>
                    <a:pt x="59436" y="1010158"/>
                    <a:pt x="54991" y="999236"/>
                  </a:cubicBezTo>
                  <a:lnTo>
                    <a:pt x="86614" y="986155"/>
                  </a:lnTo>
                  <a:lnTo>
                    <a:pt x="54991" y="999236"/>
                  </a:lnTo>
                  <a:cubicBezTo>
                    <a:pt x="50419" y="988314"/>
                    <a:pt x="46228" y="977265"/>
                    <a:pt x="42164" y="966089"/>
                  </a:cubicBezTo>
                  <a:lnTo>
                    <a:pt x="74295" y="954532"/>
                  </a:lnTo>
                  <a:lnTo>
                    <a:pt x="42164" y="966089"/>
                  </a:lnTo>
                  <a:cubicBezTo>
                    <a:pt x="38227" y="954913"/>
                    <a:pt x="34417" y="943737"/>
                    <a:pt x="30988" y="932434"/>
                  </a:cubicBezTo>
                  <a:lnTo>
                    <a:pt x="63754" y="922528"/>
                  </a:lnTo>
                  <a:lnTo>
                    <a:pt x="30988" y="932434"/>
                  </a:lnTo>
                  <a:cubicBezTo>
                    <a:pt x="27559" y="921131"/>
                    <a:pt x="24384" y="909701"/>
                    <a:pt x="21463" y="898271"/>
                  </a:cubicBezTo>
                  <a:lnTo>
                    <a:pt x="13843" y="863600"/>
                  </a:lnTo>
                  <a:cubicBezTo>
                    <a:pt x="11557" y="852043"/>
                    <a:pt x="9525" y="840359"/>
                    <a:pt x="7747" y="828675"/>
                  </a:cubicBezTo>
                  <a:lnTo>
                    <a:pt x="3429" y="793496"/>
                  </a:lnTo>
                  <a:lnTo>
                    <a:pt x="37465" y="790194"/>
                  </a:lnTo>
                  <a:lnTo>
                    <a:pt x="3429" y="793496"/>
                  </a:lnTo>
                  <a:cubicBezTo>
                    <a:pt x="2286" y="781685"/>
                    <a:pt x="1397" y="769874"/>
                    <a:pt x="762" y="758190"/>
                  </a:cubicBezTo>
                  <a:lnTo>
                    <a:pt x="0" y="722630"/>
                  </a:lnTo>
                  <a:lnTo>
                    <a:pt x="0" y="688340"/>
                  </a:lnTo>
                  <a:lnTo>
                    <a:pt x="34163" y="688340"/>
                  </a:lnTo>
                  <a:lnTo>
                    <a:pt x="34163" y="722630"/>
                  </a:lnTo>
                  <a:lnTo>
                    <a:pt x="0" y="722630"/>
                  </a:lnTo>
                  <a:cubicBezTo>
                    <a:pt x="0" y="710819"/>
                    <a:pt x="254" y="699008"/>
                    <a:pt x="889" y="687197"/>
                  </a:cubicBezTo>
                  <a:lnTo>
                    <a:pt x="3556" y="651764"/>
                  </a:lnTo>
                  <a:lnTo>
                    <a:pt x="37592" y="655066"/>
                  </a:lnTo>
                  <a:lnTo>
                    <a:pt x="3556" y="651764"/>
                  </a:lnTo>
                  <a:cubicBezTo>
                    <a:pt x="4699" y="639953"/>
                    <a:pt x="6223" y="628269"/>
                    <a:pt x="7874" y="616585"/>
                  </a:cubicBezTo>
                  <a:lnTo>
                    <a:pt x="13970" y="581660"/>
                  </a:lnTo>
                  <a:cubicBezTo>
                    <a:pt x="16256" y="570103"/>
                    <a:pt x="18923" y="558546"/>
                    <a:pt x="21717" y="547116"/>
                  </a:cubicBezTo>
                  <a:lnTo>
                    <a:pt x="31242" y="512953"/>
                  </a:lnTo>
                  <a:lnTo>
                    <a:pt x="64008" y="522859"/>
                  </a:lnTo>
                  <a:lnTo>
                    <a:pt x="31242" y="512953"/>
                  </a:lnTo>
                  <a:cubicBezTo>
                    <a:pt x="34671" y="501650"/>
                    <a:pt x="38354" y="490347"/>
                    <a:pt x="42418" y="479298"/>
                  </a:cubicBezTo>
                  <a:lnTo>
                    <a:pt x="55245" y="446151"/>
                  </a:lnTo>
                  <a:lnTo>
                    <a:pt x="86868" y="459232"/>
                  </a:lnTo>
                  <a:lnTo>
                    <a:pt x="55245" y="446151"/>
                  </a:lnTo>
                  <a:cubicBezTo>
                    <a:pt x="59817" y="435229"/>
                    <a:pt x="64516" y="424434"/>
                    <a:pt x="69596" y="413766"/>
                  </a:cubicBezTo>
                  <a:lnTo>
                    <a:pt x="100584" y="428371"/>
                  </a:lnTo>
                  <a:lnTo>
                    <a:pt x="69596" y="413766"/>
                  </a:lnTo>
                  <a:cubicBezTo>
                    <a:pt x="74676" y="403098"/>
                    <a:pt x="80010" y="392557"/>
                    <a:pt x="85471" y="382016"/>
                  </a:cubicBezTo>
                  <a:lnTo>
                    <a:pt x="115697" y="398145"/>
                  </a:lnTo>
                  <a:lnTo>
                    <a:pt x="85471" y="382016"/>
                  </a:lnTo>
                  <a:cubicBezTo>
                    <a:pt x="91059" y="371602"/>
                    <a:pt x="96901" y="361315"/>
                    <a:pt x="102997" y="351155"/>
                  </a:cubicBezTo>
                  <a:lnTo>
                    <a:pt x="132334" y="368808"/>
                  </a:lnTo>
                  <a:lnTo>
                    <a:pt x="102997" y="351282"/>
                  </a:lnTo>
                  <a:cubicBezTo>
                    <a:pt x="109093" y="341122"/>
                    <a:pt x="115443" y="331216"/>
                    <a:pt x="121920" y="321310"/>
                  </a:cubicBezTo>
                  <a:lnTo>
                    <a:pt x="150368" y="340360"/>
                  </a:lnTo>
                  <a:lnTo>
                    <a:pt x="121920" y="321310"/>
                  </a:lnTo>
                  <a:cubicBezTo>
                    <a:pt x="128524" y="311531"/>
                    <a:pt x="135255" y="301752"/>
                    <a:pt x="142367" y="292354"/>
                  </a:cubicBezTo>
                  <a:lnTo>
                    <a:pt x="169799" y="312801"/>
                  </a:lnTo>
                  <a:lnTo>
                    <a:pt x="142367" y="292481"/>
                  </a:lnTo>
                  <a:cubicBezTo>
                    <a:pt x="149479" y="282956"/>
                    <a:pt x="156718" y="273685"/>
                    <a:pt x="164211" y="264541"/>
                  </a:cubicBezTo>
                  <a:lnTo>
                    <a:pt x="190500" y="285877"/>
                  </a:lnTo>
                  <a:lnTo>
                    <a:pt x="164084" y="264160"/>
                  </a:lnTo>
                  <a:cubicBezTo>
                    <a:pt x="171577" y="255016"/>
                    <a:pt x="179324" y="246126"/>
                    <a:pt x="187198" y="237363"/>
                  </a:cubicBezTo>
                  <a:lnTo>
                    <a:pt x="211709" y="211709"/>
                  </a:lnTo>
                  <a:lnTo>
                    <a:pt x="235839" y="235966"/>
                  </a:lnTo>
                  <a:lnTo>
                    <a:pt x="211709" y="211709"/>
                  </a:lnTo>
                  <a:cubicBezTo>
                    <a:pt x="220091" y="203327"/>
                    <a:pt x="228600" y="195199"/>
                    <a:pt x="237490" y="187198"/>
                  </a:cubicBezTo>
                  <a:lnTo>
                    <a:pt x="260477" y="212598"/>
                  </a:lnTo>
                  <a:lnTo>
                    <a:pt x="237490" y="187198"/>
                  </a:lnTo>
                  <a:cubicBezTo>
                    <a:pt x="246253" y="179197"/>
                    <a:pt x="255143" y="171577"/>
                    <a:pt x="264414" y="163957"/>
                  </a:cubicBezTo>
                  <a:lnTo>
                    <a:pt x="292354" y="142113"/>
                  </a:lnTo>
                  <a:lnTo>
                    <a:pt x="312674" y="169545"/>
                  </a:lnTo>
                  <a:lnTo>
                    <a:pt x="292100" y="142240"/>
                  </a:lnTo>
                  <a:cubicBezTo>
                    <a:pt x="301625" y="135255"/>
                    <a:pt x="311277" y="128397"/>
                    <a:pt x="321056" y="121793"/>
                  </a:cubicBezTo>
                  <a:lnTo>
                    <a:pt x="340106" y="150241"/>
                  </a:lnTo>
                  <a:lnTo>
                    <a:pt x="321056" y="121793"/>
                  </a:lnTo>
                  <a:cubicBezTo>
                    <a:pt x="330962" y="115189"/>
                    <a:pt x="340868" y="108839"/>
                    <a:pt x="351028" y="102870"/>
                  </a:cubicBezTo>
                  <a:lnTo>
                    <a:pt x="381889" y="85344"/>
                  </a:lnTo>
                  <a:cubicBezTo>
                    <a:pt x="392303" y="79756"/>
                    <a:pt x="402844" y="74422"/>
                    <a:pt x="413639" y="69469"/>
                  </a:cubicBezTo>
                  <a:lnTo>
                    <a:pt x="428244" y="100457"/>
                  </a:lnTo>
                  <a:lnTo>
                    <a:pt x="413639" y="69469"/>
                  </a:lnTo>
                  <a:cubicBezTo>
                    <a:pt x="424307" y="64389"/>
                    <a:pt x="435102" y="59690"/>
                    <a:pt x="446024" y="55118"/>
                  </a:cubicBezTo>
                  <a:lnTo>
                    <a:pt x="479171" y="42291"/>
                  </a:lnTo>
                  <a:lnTo>
                    <a:pt x="490728" y="74549"/>
                  </a:lnTo>
                  <a:lnTo>
                    <a:pt x="479171" y="42291"/>
                  </a:lnTo>
                  <a:cubicBezTo>
                    <a:pt x="490347" y="38354"/>
                    <a:pt x="501523" y="34671"/>
                    <a:pt x="512826" y="31115"/>
                  </a:cubicBezTo>
                  <a:lnTo>
                    <a:pt x="522732" y="63881"/>
                  </a:lnTo>
                  <a:lnTo>
                    <a:pt x="512826" y="31115"/>
                  </a:lnTo>
                  <a:cubicBezTo>
                    <a:pt x="524129" y="27686"/>
                    <a:pt x="535559" y="24511"/>
                    <a:pt x="546989" y="21590"/>
                  </a:cubicBezTo>
                  <a:lnTo>
                    <a:pt x="581660" y="13843"/>
                  </a:lnTo>
                  <a:lnTo>
                    <a:pt x="588264" y="47371"/>
                  </a:lnTo>
                  <a:lnTo>
                    <a:pt x="581533" y="13843"/>
                  </a:lnTo>
                  <a:cubicBezTo>
                    <a:pt x="593217" y="11557"/>
                    <a:pt x="604901" y="9525"/>
                    <a:pt x="616585" y="7747"/>
                  </a:cubicBezTo>
                  <a:lnTo>
                    <a:pt x="621538" y="41529"/>
                  </a:lnTo>
                  <a:lnTo>
                    <a:pt x="616585" y="7747"/>
                  </a:lnTo>
                  <a:cubicBezTo>
                    <a:pt x="628269" y="5969"/>
                    <a:pt x="639953" y="4572"/>
                    <a:pt x="651764" y="3429"/>
                  </a:cubicBezTo>
                  <a:lnTo>
                    <a:pt x="687197" y="762"/>
                  </a:lnTo>
                  <a:cubicBezTo>
                    <a:pt x="698881" y="254"/>
                    <a:pt x="710819" y="0"/>
                    <a:pt x="722630" y="0"/>
                  </a:cubicBezTo>
                  <a:lnTo>
                    <a:pt x="722630" y="34163"/>
                  </a:lnTo>
                  <a:lnTo>
                    <a:pt x="722630" y="0"/>
                  </a:lnTo>
                  <a:moveTo>
                    <a:pt x="722630" y="68453"/>
                  </a:moveTo>
                  <a:lnTo>
                    <a:pt x="690499" y="69215"/>
                  </a:lnTo>
                  <a:lnTo>
                    <a:pt x="688848" y="35052"/>
                  </a:lnTo>
                  <a:lnTo>
                    <a:pt x="690499" y="69215"/>
                  </a:lnTo>
                  <a:cubicBezTo>
                    <a:pt x="679831" y="69723"/>
                    <a:pt x="669163" y="70485"/>
                    <a:pt x="658495" y="71628"/>
                  </a:cubicBezTo>
                  <a:lnTo>
                    <a:pt x="655193" y="37592"/>
                  </a:lnTo>
                  <a:lnTo>
                    <a:pt x="658495" y="71628"/>
                  </a:lnTo>
                  <a:cubicBezTo>
                    <a:pt x="647827" y="72644"/>
                    <a:pt x="637159" y="74041"/>
                    <a:pt x="626618" y="75565"/>
                  </a:cubicBezTo>
                  <a:lnTo>
                    <a:pt x="594995" y="81026"/>
                  </a:lnTo>
                  <a:cubicBezTo>
                    <a:pt x="584454" y="83185"/>
                    <a:pt x="574040" y="85471"/>
                    <a:pt x="563626" y="88011"/>
                  </a:cubicBezTo>
                  <a:lnTo>
                    <a:pt x="555371" y="54864"/>
                  </a:lnTo>
                  <a:lnTo>
                    <a:pt x="563753" y="88011"/>
                  </a:lnTo>
                  <a:cubicBezTo>
                    <a:pt x="553339" y="90678"/>
                    <a:pt x="543052" y="93472"/>
                    <a:pt x="532765" y="96520"/>
                  </a:cubicBezTo>
                  <a:lnTo>
                    <a:pt x="502285" y="106553"/>
                  </a:lnTo>
                  <a:cubicBezTo>
                    <a:pt x="492252" y="110109"/>
                    <a:pt x="482219" y="114046"/>
                    <a:pt x="472313" y="118110"/>
                  </a:cubicBezTo>
                  <a:lnTo>
                    <a:pt x="459232" y="86487"/>
                  </a:lnTo>
                  <a:lnTo>
                    <a:pt x="472313" y="118110"/>
                  </a:lnTo>
                  <a:cubicBezTo>
                    <a:pt x="462407" y="122174"/>
                    <a:pt x="452628" y="126619"/>
                    <a:pt x="442976" y="131191"/>
                  </a:cubicBezTo>
                  <a:lnTo>
                    <a:pt x="414274" y="145669"/>
                  </a:lnTo>
                  <a:lnTo>
                    <a:pt x="398145" y="115443"/>
                  </a:lnTo>
                  <a:lnTo>
                    <a:pt x="414274" y="145542"/>
                  </a:lnTo>
                  <a:cubicBezTo>
                    <a:pt x="404876" y="150622"/>
                    <a:pt x="395478" y="155956"/>
                    <a:pt x="386334" y="161417"/>
                  </a:cubicBezTo>
                  <a:lnTo>
                    <a:pt x="368808" y="132080"/>
                  </a:lnTo>
                  <a:lnTo>
                    <a:pt x="386461" y="161417"/>
                  </a:lnTo>
                  <a:cubicBezTo>
                    <a:pt x="377317" y="167005"/>
                    <a:pt x="368173" y="172593"/>
                    <a:pt x="359410" y="178562"/>
                  </a:cubicBezTo>
                  <a:lnTo>
                    <a:pt x="333121" y="197104"/>
                  </a:lnTo>
                  <a:cubicBezTo>
                    <a:pt x="324485" y="203454"/>
                    <a:pt x="316103" y="210058"/>
                    <a:pt x="307848" y="216789"/>
                  </a:cubicBezTo>
                  <a:lnTo>
                    <a:pt x="285877" y="190500"/>
                  </a:lnTo>
                  <a:lnTo>
                    <a:pt x="307594" y="216916"/>
                  </a:lnTo>
                  <a:cubicBezTo>
                    <a:pt x="299339" y="223774"/>
                    <a:pt x="291211" y="230759"/>
                    <a:pt x="283337" y="237871"/>
                  </a:cubicBezTo>
                  <a:lnTo>
                    <a:pt x="260096" y="259969"/>
                  </a:lnTo>
                  <a:cubicBezTo>
                    <a:pt x="252476" y="267589"/>
                    <a:pt x="245110" y="275336"/>
                    <a:pt x="237871" y="283210"/>
                  </a:cubicBezTo>
                  <a:lnTo>
                    <a:pt x="212471" y="260223"/>
                  </a:lnTo>
                  <a:lnTo>
                    <a:pt x="237871" y="283210"/>
                  </a:lnTo>
                  <a:cubicBezTo>
                    <a:pt x="230632" y="291211"/>
                    <a:pt x="223647" y="299212"/>
                    <a:pt x="216916" y="307594"/>
                  </a:cubicBezTo>
                  <a:lnTo>
                    <a:pt x="197104" y="332994"/>
                  </a:lnTo>
                  <a:cubicBezTo>
                    <a:pt x="190754" y="341503"/>
                    <a:pt x="184531" y="350266"/>
                    <a:pt x="178689" y="359156"/>
                  </a:cubicBezTo>
                  <a:lnTo>
                    <a:pt x="161544" y="386334"/>
                  </a:lnTo>
                  <a:cubicBezTo>
                    <a:pt x="156083" y="395478"/>
                    <a:pt x="150749" y="404749"/>
                    <a:pt x="145669" y="414274"/>
                  </a:cubicBezTo>
                  <a:lnTo>
                    <a:pt x="131191" y="442976"/>
                  </a:lnTo>
                  <a:cubicBezTo>
                    <a:pt x="126619" y="452628"/>
                    <a:pt x="122301" y="462407"/>
                    <a:pt x="118237" y="472313"/>
                  </a:cubicBezTo>
                  <a:lnTo>
                    <a:pt x="106680" y="502285"/>
                  </a:lnTo>
                  <a:lnTo>
                    <a:pt x="74422" y="490728"/>
                  </a:lnTo>
                  <a:lnTo>
                    <a:pt x="106680" y="502285"/>
                  </a:lnTo>
                  <a:cubicBezTo>
                    <a:pt x="103124" y="512318"/>
                    <a:pt x="99695" y="522478"/>
                    <a:pt x="96647" y="532765"/>
                  </a:cubicBezTo>
                  <a:lnTo>
                    <a:pt x="88138" y="563753"/>
                  </a:lnTo>
                  <a:lnTo>
                    <a:pt x="54991" y="555371"/>
                  </a:lnTo>
                  <a:lnTo>
                    <a:pt x="88138" y="563626"/>
                  </a:lnTo>
                  <a:cubicBezTo>
                    <a:pt x="85471" y="574040"/>
                    <a:pt x="83185" y="584454"/>
                    <a:pt x="81153" y="594995"/>
                  </a:cubicBezTo>
                  <a:lnTo>
                    <a:pt x="47625" y="588391"/>
                  </a:lnTo>
                  <a:lnTo>
                    <a:pt x="81153" y="594995"/>
                  </a:lnTo>
                  <a:cubicBezTo>
                    <a:pt x="79121" y="605536"/>
                    <a:pt x="77216" y="616077"/>
                    <a:pt x="75692" y="626745"/>
                  </a:cubicBezTo>
                  <a:lnTo>
                    <a:pt x="41910" y="621665"/>
                  </a:lnTo>
                  <a:lnTo>
                    <a:pt x="75692" y="626618"/>
                  </a:lnTo>
                  <a:cubicBezTo>
                    <a:pt x="74168" y="637159"/>
                    <a:pt x="72771" y="647827"/>
                    <a:pt x="71755" y="658495"/>
                  </a:cubicBezTo>
                  <a:lnTo>
                    <a:pt x="69342" y="690499"/>
                  </a:lnTo>
                  <a:lnTo>
                    <a:pt x="35179" y="688848"/>
                  </a:lnTo>
                  <a:lnTo>
                    <a:pt x="69342" y="690499"/>
                  </a:lnTo>
                  <a:cubicBezTo>
                    <a:pt x="68834" y="701167"/>
                    <a:pt x="68580" y="711962"/>
                    <a:pt x="68580" y="722630"/>
                  </a:cubicBezTo>
                  <a:lnTo>
                    <a:pt x="68580" y="756793"/>
                  </a:lnTo>
                  <a:lnTo>
                    <a:pt x="34163" y="756793"/>
                  </a:lnTo>
                  <a:lnTo>
                    <a:pt x="34163" y="722630"/>
                  </a:lnTo>
                  <a:lnTo>
                    <a:pt x="68326" y="722630"/>
                  </a:lnTo>
                  <a:cubicBezTo>
                    <a:pt x="68326" y="733298"/>
                    <a:pt x="68580" y="744093"/>
                    <a:pt x="69088" y="754761"/>
                  </a:cubicBezTo>
                  <a:lnTo>
                    <a:pt x="34925" y="756412"/>
                  </a:lnTo>
                  <a:lnTo>
                    <a:pt x="69088" y="754761"/>
                  </a:lnTo>
                  <a:cubicBezTo>
                    <a:pt x="69596" y="765429"/>
                    <a:pt x="70358" y="776097"/>
                    <a:pt x="71501" y="786765"/>
                  </a:cubicBezTo>
                  <a:lnTo>
                    <a:pt x="75438" y="818642"/>
                  </a:lnTo>
                  <a:lnTo>
                    <a:pt x="41656" y="823595"/>
                  </a:lnTo>
                  <a:lnTo>
                    <a:pt x="75438" y="818515"/>
                  </a:lnTo>
                  <a:cubicBezTo>
                    <a:pt x="76962" y="829183"/>
                    <a:pt x="78867" y="839724"/>
                    <a:pt x="80899" y="850138"/>
                  </a:cubicBezTo>
                  <a:lnTo>
                    <a:pt x="47371" y="856742"/>
                  </a:lnTo>
                  <a:lnTo>
                    <a:pt x="80899" y="850011"/>
                  </a:lnTo>
                  <a:cubicBezTo>
                    <a:pt x="82931" y="860552"/>
                    <a:pt x="85344" y="870966"/>
                    <a:pt x="87884" y="881380"/>
                  </a:cubicBezTo>
                  <a:lnTo>
                    <a:pt x="54737" y="889635"/>
                  </a:lnTo>
                  <a:lnTo>
                    <a:pt x="87884" y="881253"/>
                  </a:lnTo>
                  <a:cubicBezTo>
                    <a:pt x="90551" y="891667"/>
                    <a:pt x="93345" y="901954"/>
                    <a:pt x="96520" y="912241"/>
                  </a:cubicBezTo>
                  <a:lnTo>
                    <a:pt x="106553" y="942721"/>
                  </a:lnTo>
                  <a:cubicBezTo>
                    <a:pt x="110109" y="952754"/>
                    <a:pt x="114046" y="962787"/>
                    <a:pt x="118110" y="972693"/>
                  </a:cubicBezTo>
                  <a:lnTo>
                    <a:pt x="131064" y="1002030"/>
                  </a:lnTo>
                  <a:cubicBezTo>
                    <a:pt x="135636" y="1011682"/>
                    <a:pt x="140462" y="1021207"/>
                    <a:pt x="145542" y="1030732"/>
                  </a:cubicBezTo>
                  <a:lnTo>
                    <a:pt x="115316" y="1046861"/>
                  </a:lnTo>
                  <a:lnTo>
                    <a:pt x="145542" y="1030732"/>
                  </a:lnTo>
                  <a:cubicBezTo>
                    <a:pt x="150622" y="1040130"/>
                    <a:pt x="155829" y="1049528"/>
                    <a:pt x="161417" y="1058672"/>
                  </a:cubicBezTo>
                  <a:lnTo>
                    <a:pt x="178562" y="1085850"/>
                  </a:lnTo>
                  <a:lnTo>
                    <a:pt x="150114" y="1104900"/>
                  </a:lnTo>
                  <a:lnTo>
                    <a:pt x="178562" y="1085850"/>
                  </a:lnTo>
                  <a:cubicBezTo>
                    <a:pt x="184531" y="1094740"/>
                    <a:pt x="190627" y="1103503"/>
                    <a:pt x="197104" y="1112139"/>
                  </a:cubicBezTo>
                  <a:lnTo>
                    <a:pt x="216916" y="1137539"/>
                  </a:lnTo>
                  <a:cubicBezTo>
                    <a:pt x="223647" y="1145794"/>
                    <a:pt x="230632" y="1153922"/>
                    <a:pt x="237871" y="1161796"/>
                  </a:cubicBezTo>
                  <a:lnTo>
                    <a:pt x="212471" y="1184783"/>
                  </a:lnTo>
                  <a:lnTo>
                    <a:pt x="237871" y="1161796"/>
                  </a:lnTo>
                  <a:cubicBezTo>
                    <a:pt x="245110" y="1169670"/>
                    <a:pt x="252476" y="1177417"/>
                    <a:pt x="260096" y="1185037"/>
                  </a:cubicBezTo>
                  <a:lnTo>
                    <a:pt x="235839" y="1209167"/>
                  </a:lnTo>
                  <a:lnTo>
                    <a:pt x="260096" y="1184910"/>
                  </a:lnTo>
                  <a:cubicBezTo>
                    <a:pt x="267589" y="1192530"/>
                    <a:pt x="275336" y="1199896"/>
                    <a:pt x="283337" y="1207008"/>
                  </a:cubicBezTo>
                  <a:lnTo>
                    <a:pt x="307721" y="1227963"/>
                  </a:lnTo>
                  <a:lnTo>
                    <a:pt x="286004" y="1254379"/>
                  </a:lnTo>
                  <a:lnTo>
                    <a:pt x="307721" y="1227963"/>
                  </a:lnTo>
                  <a:cubicBezTo>
                    <a:pt x="315976" y="1234821"/>
                    <a:pt x="324485" y="1241425"/>
                    <a:pt x="333121" y="1247775"/>
                  </a:cubicBezTo>
                  <a:lnTo>
                    <a:pt x="312801" y="1275207"/>
                  </a:lnTo>
                  <a:lnTo>
                    <a:pt x="333121" y="1247775"/>
                  </a:lnTo>
                  <a:cubicBezTo>
                    <a:pt x="341757" y="1254125"/>
                    <a:pt x="350520" y="1260348"/>
                    <a:pt x="359410" y="1266190"/>
                  </a:cubicBezTo>
                  <a:lnTo>
                    <a:pt x="340360" y="1294638"/>
                  </a:lnTo>
                  <a:lnTo>
                    <a:pt x="359410" y="1266190"/>
                  </a:lnTo>
                  <a:cubicBezTo>
                    <a:pt x="368300" y="1272159"/>
                    <a:pt x="377317" y="1277874"/>
                    <a:pt x="386588" y="1283335"/>
                  </a:cubicBezTo>
                  <a:lnTo>
                    <a:pt x="368935" y="1312672"/>
                  </a:lnTo>
                  <a:lnTo>
                    <a:pt x="386461" y="1283335"/>
                  </a:lnTo>
                  <a:cubicBezTo>
                    <a:pt x="395732" y="1288796"/>
                    <a:pt x="405003" y="1294130"/>
                    <a:pt x="414401" y="1299210"/>
                  </a:cubicBezTo>
                  <a:lnTo>
                    <a:pt x="398272" y="1329436"/>
                  </a:lnTo>
                  <a:lnTo>
                    <a:pt x="414401" y="1299210"/>
                  </a:lnTo>
                  <a:cubicBezTo>
                    <a:pt x="423926" y="1304290"/>
                    <a:pt x="433451" y="1309116"/>
                    <a:pt x="443103" y="1313688"/>
                  </a:cubicBezTo>
                  <a:lnTo>
                    <a:pt x="472440" y="1326769"/>
                  </a:lnTo>
                  <a:cubicBezTo>
                    <a:pt x="482346" y="1330833"/>
                    <a:pt x="492252" y="1334643"/>
                    <a:pt x="502412" y="1338326"/>
                  </a:cubicBezTo>
                  <a:lnTo>
                    <a:pt x="532892" y="1348359"/>
                  </a:lnTo>
                  <a:lnTo>
                    <a:pt x="522986" y="1381125"/>
                  </a:lnTo>
                  <a:lnTo>
                    <a:pt x="532892" y="1348359"/>
                  </a:lnTo>
                  <a:cubicBezTo>
                    <a:pt x="543179" y="1351534"/>
                    <a:pt x="553466" y="1354328"/>
                    <a:pt x="563880" y="1356868"/>
                  </a:cubicBezTo>
                  <a:lnTo>
                    <a:pt x="595249" y="1363853"/>
                  </a:lnTo>
                  <a:cubicBezTo>
                    <a:pt x="605663" y="1365885"/>
                    <a:pt x="616331" y="1367790"/>
                    <a:pt x="626872" y="1369314"/>
                  </a:cubicBezTo>
                  <a:lnTo>
                    <a:pt x="621792" y="1403096"/>
                  </a:lnTo>
                  <a:lnTo>
                    <a:pt x="626872" y="1369314"/>
                  </a:lnTo>
                  <a:cubicBezTo>
                    <a:pt x="637413" y="1370838"/>
                    <a:pt x="648081" y="1372235"/>
                    <a:pt x="658749" y="1373251"/>
                  </a:cubicBezTo>
                  <a:lnTo>
                    <a:pt x="655447" y="1407287"/>
                  </a:lnTo>
                  <a:lnTo>
                    <a:pt x="658749" y="1373251"/>
                  </a:lnTo>
                  <a:cubicBezTo>
                    <a:pt x="669417" y="1374267"/>
                    <a:pt x="680085" y="1375029"/>
                    <a:pt x="690753" y="1375664"/>
                  </a:cubicBezTo>
                  <a:lnTo>
                    <a:pt x="689102" y="1409827"/>
                  </a:lnTo>
                  <a:lnTo>
                    <a:pt x="690753" y="1375664"/>
                  </a:lnTo>
                  <a:cubicBezTo>
                    <a:pt x="701421" y="1376172"/>
                    <a:pt x="712216" y="1376426"/>
                    <a:pt x="722884" y="1376426"/>
                  </a:cubicBezTo>
                  <a:lnTo>
                    <a:pt x="4635754" y="1376426"/>
                  </a:lnTo>
                  <a:cubicBezTo>
                    <a:pt x="4646422" y="1376426"/>
                    <a:pt x="4657090" y="1376172"/>
                    <a:pt x="4667885" y="1375664"/>
                  </a:cubicBezTo>
                  <a:lnTo>
                    <a:pt x="4669536" y="1409827"/>
                  </a:lnTo>
                  <a:lnTo>
                    <a:pt x="4667885" y="1375664"/>
                  </a:lnTo>
                  <a:cubicBezTo>
                    <a:pt x="4678553" y="1375156"/>
                    <a:pt x="4689221" y="1374394"/>
                    <a:pt x="4699889" y="1373251"/>
                  </a:cubicBezTo>
                  <a:lnTo>
                    <a:pt x="4703191" y="1407287"/>
                  </a:lnTo>
                  <a:lnTo>
                    <a:pt x="4699889" y="1373251"/>
                  </a:lnTo>
                  <a:cubicBezTo>
                    <a:pt x="4710557" y="1372235"/>
                    <a:pt x="4721225" y="1370838"/>
                    <a:pt x="4731766" y="1369314"/>
                  </a:cubicBezTo>
                  <a:lnTo>
                    <a:pt x="4736719" y="1403096"/>
                  </a:lnTo>
                  <a:lnTo>
                    <a:pt x="4731639" y="1369314"/>
                  </a:lnTo>
                  <a:cubicBezTo>
                    <a:pt x="4742307" y="1367790"/>
                    <a:pt x="4752848" y="1365885"/>
                    <a:pt x="4763262" y="1363853"/>
                  </a:cubicBezTo>
                  <a:lnTo>
                    <a:pt x="4794631" y="1356868"/>
                  </a:lnTo>
                  <a:cubicBezTo>
                    <a:pt x="4805045" y="1354328"/>
                    <a:pt x="4815332" y="1351407"/>
                    <a:pt x="4825619" y="1348359"/>
                  </a:cubicBezTo>
                  <a:lnTo>
                    <a:pt x="4835525" y="1381125"/>
                  </a:lnTo>
                  <a:lnTo>
                    <a:pt x="4825619" y="1348359"/>
                  </a:lnTo>
                  <a:cubicBezTo>
                    <a:pt x="4835906" y="1345184"/>
                    <a:pt x="4846066" y="1341882"/>
                    <a:pt x="4856099" y="1338326"/>
                  </a:cubicBezTo>
                  <a:lnTo>
                    <a:pt x="4886071" y="1326769"/>
                  </a:lnTo>
                  <a:cubicBezTo>
                    <a:pt x="4895977" y="1322705"/>
                    <a:pt x="4905756" y="1318387"/>
                    <a:pt x="4915408" y="1313815"/>
                  </a:cubicBezTo>
                  <a:lnTo>
                    <a:pt x="4944110" y="1299337"/>
                  </a:lnTo>
                  <a:cubicBezTo>
                    <a:pt x="4953508" y="1294257"/>
                    <a:pt x="4962906" y="1289050"/>
                    <a:pt x="4972050" y="1283462"/>
                  </a:cubicBezTo>
                  <a:lnTo>
                    <a:pt x="4989576" y="1312799"/>
                  </a:lnTo>
                  <a:lnTo>
                    <a:pt x="4972050" y="1283462"/>
                  </a:lnTo>
                  <a:cubicBezTo>
                    <a:pt x="4981194" y="1278001"/>
                    <a:pt x="4990211" y="1272286"/>
                    <a:pt x="4999228" y="1266317"/>
                  </a:cubicBezTo>
                  <a:lnTo>
                    <a:pt x="5018278" y="1294765"/>
                  </a:lnTo>
                  <a:lnTo>
                    <a:pt x="4999228" y="1266317"/>
                  </a:lnTo>
                  <a:cubicBezTo>
                    <a:pt x="5008118" y="1260348"/>
                    <a:pt x="5016881" y="1254252"/>
                    <a:pt x="5025517" y="1247902"/>
                  </a:cubicBezTo>
                  <a:lnTo>
                    <a:pt x="5045837" y="1275334"/>
                  </a:lnTo>
                  <a:lnTo>
                    <a:pt x="5025517" y="1247902"/>
                  </a:lnTo>
                  <a:cubicBezTo>
                    <a:pt x="5034153" y="1241552"/>
                    <a:pt x="5042535" y="1234948"/>
                    <a:pt x="5050790" y="1228090"/>
                  </a:cubicBezTo>
                  <a:lnTo>
                    <a:pt x="5072507" y="1254506"/>
                  </a:lnTo>
                  <a:lnTo>
                    <a:pt x="5050790" y="1228090"/>
                  </a:lnTo>
                  <a:cubicBezTo>
                    <a:pt x="5059045" y="1221232"/>
                    <a:pt x="5067173" y="1214247"/>
                    <a:pt x="5075047" y="1207135"/>
                  </a:cubicBezTo>
                  <a:lnTo>
                    <a:pt x="5098288" y="1185037"/>
                  </a:lnTo>
                  <a:cubicBezTo>
                    <a:pt x="5105908" y="1177417"/>
                    <a:pt x="5113274" y="1169670"/>
                    <a:pt x="5120386" y="1161796"/>
                  </a:cubicBezTo>
                  <a:lnTo>
                    <a:pt x="5141341" y="1137412"/>
                  </a:lnTo>
                  <a:cubicBezTo>
                    <a:pt x="5148072" y="1129157"/>
                    <a:pt x="5154676" y="1120648"/>
                    <a:pt x="5161153" y="1112139"/>
                  </a:cubicBezTo>
                  <a:lnTo>
                    <a:pt x="5188585" y="1132586"/>
                  </a:lnTo>
                  <a:lnTo>
                    <a:pt x="5161153" y="1112266"/>
                  </a:lnTo>
                  <a:cubicBezTo>
                    <a:pt x="5167503" y="1103630"/>
                    <a:pt x="5173726" y="1094867"/>
                    <a:pt x="5179695" y="1085977"/>
                  </a:cubicBezTo>
                  <a:lnTo>
                    <a:pt x="5196840" y="1058799"/>
                  </a:lnTo>
                  <a:lnTo>
                    <a:pt x="5226177" y="1076452"/>
                  </a:lnTo>
                  <a:lnTo>
                    <a:pt x="5196840" y="1058926"/>
                  </a:lnTo>
                  <a:cubicBezTo>
                    <a:pt x="5202301" y="1049782"/>
                    <a:pt x="5207635" y="1040384"/>
                    <a:pt x="5212715" y="1030986"/>
                  </a:cubicBezTo>
                  <a:lnTo>
                    <a:pt x="5227193" y="1002284"/>
                  </a:lnTo>
                  <a:cubicBezTo>
                    <a:pt x="5231765" y="992632"/>
                    <a:pt x="5236083" y="982853"/>
                    <a:pt x="5240274" y="972947"/>
                  </a:cubicBezTo>
                  <a:lnTo>
                    <a:pt x="5271897" y="986028"/>
                  </a:lnTo>
                  <a:lnTo>
                    <a:pt x="5240274" y="972947"/>
                  </a:lnTo>
                  <a:cubicBezTo>
                    <a:pt x="5244338" y="963041"/>
                    <a:pt x="5248275" y="953008"/>
                    <a:pt x="5251831" y="942975"/>
                  </a:cubicBezTo>
                  <a:lnTo>
                    <a:pt x="5284089" y="954532"/>
                  </a:lnTo>
                  <a:lnTo>
                    <a:pt x="5251831" y="942975"/>
                  </a:lnTo>
                  <a:cubicBezTo>
                    <a:pt x="5255387" y="932942"/>
                    <a:pt x="5258816" y="922782"/>
                    <a:pt x="5261864" y="912495"/>
                  </a:cubicBezTo>
                  <a:lnTo>
                    <a:pt x="5270500" y="881507"/>
                  </a:lnTo>
                  <a:lnTo>
                    <a:pt x="5303647" y="889889"/>
                  </a:lnTo>
                  <a:lnTo>
                    <a:pt x="5270500" y="881634"/>
                  </a:lnTo>
                  <a:cubicBezTo>
                    <a:pt x="5273040" y="871220"/>
                    <a:pt x="5275453" y="860806"/>
                    <a:pt x="5277485" y="850265"/>
                  </a:cubicBezTo>
                  <a:lnTo>
                    <a:pt x="5282946" y="818642"/>
                  </a:lnTo>
                  <a:lnTo>
                    <a:pt x="5316728" y="823595"/>
                  </a:lnTo>
                  <a:lnTo>
                    <a:pt x="5282946" y="818642"/>
                  </a:lnTo>
                  <a:cubicBezTo>
                    <a:pt x="5284470" y="808101"/>
                    <a:pt x="5285867" y="797433"/>
                    <a:pt x="5286883" y="786765"/>
                  </a:cubicBezTo>
                  <a:lnTo>
                    <a:pt x="5320919" y="790067"/>
                  </a:lnTo>
                  <a:lnTo>
                    <a:pt x="5286883" y="786765"/>
                  </a:lnTo>
                  <a:cubicBezTo>
                    <a:pt x="5287899" y="776097"/>
                    <a:pt x="5288661" y="765429"/>
                    <a:pt x="5289296" y="754761"/>
                  </a:cubicBezTo>
                  <a:lnTo>
                    <a:pt x="5323459" y="756412"/>
                  </a:lnTo>
                  <a:lnTo>
                    <a:pt x="5289296" y="754761"/>
                  </a:lnTo>
                  <a:cubicBezTo>
                    <a:pt x="5289804" y="744093"/>
                    <a:pt x="5290058" y="733425"/>
                    <a:pt x="5290058" y="722630"/>
                  </a:cubicBezTo>
                  <a:lnTo>
                    <a:pt x="5324221" y="722630"/>
                  </a:lnTo>
                  <a:lnTo>
                    <a:pt x="5324221" y="756793"/>
                  </a:lnTo>
                  <a:lnTo>
                    <a:pt x="5290058" y="756793"/>
                  </a:lnTo>
                  <a:lnTo>
                    <a:pt x="5290058" y="722630"/>
                  </a:lnTo>
                  <a:cubicBezTo>
                    <a:pt x="5290058" y="711835"/>
                    <a:pt x="5289804" y="701167"/>
                    <a:pt x="5289296" y="690499"/>
                  </a:cubicBezTo>
                  <a:lnTo>
                    <a:pt x="5323459" y="688848"/>
                  </a:lnTo>
                  <a:lnTo>
                    <a:pt x="5289296" y="690499"/>
                  </a:lnTo>
                  <a:cubicBezTo>
                    <a:pt x="5288788" y="679831"/>
                    <a:pt x="5288026" y="669163"/>
                    <a:pt x="5286883" y="658495"/>
                  </a:cubicBezTo>
                  <a:lnTo>
                    <a:pt x="5320919" y="655193"/>
                  </a:lnTo>
                  <a:lnTo>
                    <a:pt x="5286883" y="658495"/>
                  </a:lnTo>
                  <a:cubicBezTo>
                    <a:pt x="5285867" y="647827"/>
                    <a:pt x="5284470" y="637159"/>
                    <a:pt x="5282946" y="626618"/>
                  </a:cubicBezTo>
                  <a:lnTo>
                    <a:pt x="5277485" y="594995"/>
                  </a:lnTo>
                  <a:lnTo>
                    <a:pt x="5311013" y="588391"/>
                  </a:lnTo>
                  <a:lnTo>
                    <a:pt x="5277485" y="594995"/>
                  </a:lnTo>
                  <a:cubicBezTo>
                    <a:pt x="5275453" y="584581"/>
                    <a:pt x="5273040" y="574040"/>
                    <a:pt x="5270500" y="563626"/>
                  </a:cubicBezTo>
                  <a:lnTo>
                    <a:pt x="5303647" y="555371"/>
                  </a:lnTo>
                  <a:lnTo>
                    <a:pt x="5270500" y="563753"/>
                  </a:lnTo>
                  <a:cubicBezTo>
                    <a:pt x="5267833" y="553339"/>
                    <a:pt x="5265039" y="543052"/>
                    <a:pt x="5261991" y="532765"/>
                  </a:cubicBezTo>
                  <a:lnTo>
                    <a:pt x="5251958" y="502158"/>
                  </a:lnTo>
                  <a:lnTo>
                    <a:pt x="5284216" y="490601"/>
                  </a:lnTo>
                  <a:lnTo>
                    <a:pt x="5251958" y="502158"/>
                  </a:lnTo>
                  <a:cubicBezTo>
                    <a:pt x="5248402" y="492125"/>
                    <a:pt x="5244465" y="482092"/>
                    <a:pt x="5240401" y="472186"/>
                  </a:cubicBezTo>
                  <a:lnTo>
                    <a:pt x="5272024" y="459105"/>
                  </a:lnTo>
                  <a:lnTo>
                    <a:pt x="5240401" y="472186"/>
                  </a:lnTo>
                  <a:cubicBezTo>
                    <a:pt x="5236337" y="462280"/>
                    <a:pt x="5231892" y="452501"/>
                    <a:pt x="5227320" y="442849"/>
                  </a:cubicBezTo>
                  <a:lnTo>
                    <a:pt x="5212842" y="414147"/>
                  </a:lnTo>
                  <a:cubicBezTo>
                    <a:pt x="5207762" y="404749"/>
                    <a:pt x="5202555" y="395478"/>
                    <a:pt x="5196967" y="386207"/>
                  </a:cubicBezTo>
                  <a:lnTo>
                    <a:pt x="5179821" y="359029"/>
                  </a:lnTo>
                  <a:cubicBezTo>
                    <a:pt x="5173852" y="350139"/>
                    <a:pt x="5167756" y="341376"/>
                    <a:pt x="5161406" y="332867"/>
                  </a:cubicBezTo>
                  <a:lnTo>
                    <a:pt x="5188838" y="312547"/>
                  </a:lnTo>
                  <a:lnTo>
                    <a:pt x="5161406" y="332867"/>
                  </a:lnTo>
                  <a:cubicBezTo>
                    <a:pt x="5155056" y="324231"/>
                    <a:pt x="5148452" y="315849"/>
                    <a:pt x="5141594" y="307594"/>
                  </a:cubicBezTo>
                  <a:lnTo>
                    <a:pt x="5168010" y="285877"/>
                  </a:lnTo>
                  <a:lnTo>
                    <a:pt x="5141594" y="307594"/>
                  </a:lnTo>
                  <a:cubicBezTo>
                    <a:pt x="5134736" y="299339"/>
                    <a:pt x="5127751" y="291211"/>
                    <a:pt x="5120639" y="283337"/>
                  </a:cubicBezTo>
                  <a:lnTo>
                    <a:pt x="5098414" y="260096"/>
                  </a:lnTo>
                  <a:cubicBezTo>
                    <a:pt x="5090794" y="252476"/>
                    <a:pt x="5083047" y="245110"/>
                    <a:pt x="5075174" y="237998"/>
                  </a:cubicBezTo>
                  <a:lnTo>
                    <a:pt x="5050789" y="217043"/>
                  </a:lnTo>
                  <a:cubicBezTo>
                    <a:pt x="5042534" y="210312"/>
                    <a:pt x="5034152" y="203708"/>
                    <a:pt x="5025517" y="197358"/>
                  </a:cubicBezTo>
                  <a:lnTo>
                    <a:pt x="4999227" y="178816"/>
                  </a:lnTo>
                  <a:cubicBezTo>
                    <a:pt x="4990337" y="172847"/>
                    <a:pt x="4981320" y="167132"/>
                    <a:pt x="4972176" y="161671"/>
                  </a:cubicBezTo>
                  <a:lnTo>
                    <a:pt x="4944236" y="145796"/>
                  </a:lnTo>
                  <a:lnTo>
                    <a:pt x="4960365" y="115697"/>
                  </a:lnTo>
                  <a:lnTo>
                    <a:pt x="4944236" y="145923"/>
                  </a:lnTo>
                  <a:cubicBezTo>
                    <a:pt x="4934838" y="140843"/>
                    <a:pt x="4925186" y="136017"/>
                    <a:pt x="4915534" y="131445"/>
                  </a:cubicBezTo>
                  <a:lnTo>
                    <a:pt x="4886197" y="118364"/>
                  </a:lnTo>
                  <a:lnTo>
                    <a:pt x="4899278" y="86741"/>
                  </a:lnTo>
                  <a:lnTo>
                    <a:pt x="4886197" y="118364"/>
                  </a:lnTo>
                  <a:cubicBezTo>
                    <a:pt x="4876291" y="114300"/>
                    <a:pt x="4866258" y="110363"/>
                    <a:pt x="4856225" y="106807"/>
                  </a:cubicBezTo>
                  <a:lnTo>
                    <a:pt x="4825745" y="96774"/>
                  </a:lnTo>
                  <a:cubicBezTo>
                    <a:pt x="4815458" y="93726"/>
                    <a:pt x="4805171" y="90805"/>
                    <a:pt x="4794757" y="88265"/>
                  </a:cubicBezTo>
                  <a:lnTo>
                    <a:pt x="4803139" y="55118"/>
                  </a:lnTo>
                  <a:lnTo>
                    <a:pt x="4794884" y="88265"/>
                  </a:lnTo>
                  <a:cubicBezTo>
                    <a:pt x="4784470" y="85725"/>
                    <a:pt x="4774056" y="83312"/>
                    <a:pt x="4763515" y="81280"/>
                  </a:cubicBezTo>
                  <a:lnTo>
                    <a:pt x="4731893" y="75819"/>
                  </a:lnTo>
                  <a:cubicBezTo>
                    <a:pt x="4721352" y="74295"/>
                    <a:pt x="4710683" y="72898"/>
                    <a:pt x="4700015" y="71882"/>
                  </a:cubicBezTo>
                  <a:lnTo>
                    <a:pt x="4703318" y="37846"/>
                  </a:lnTo>
                  <a:lnTo>
                    <a:pt x="4700015" y="71882"/>
                  </a:lnTo>
                  <a:cubicBezTo>
                    <a:pt x="4689347" y="70866"/>
                    <a:pt x="4678680" y="69977"/>
                    <a:pt x="4668012" y="69469"/>
                  </a:cubicBezTo>
                  <a:lnTo>
                    <a:pt x="4669663" y="35306"/>
                  </a:lnTo>
                  <a:lnTo>
                    <a:pt x="4668012" y="69469"/>
                  </a:lnTo>
                  <a:cubicBezTo>
                    <a:pt x="4657344" y="68961"/>
                    <a:pt x="4646549" y="68707"/>
                    <a:pt x="4635881" y="68707"/>
                  </a:cubicBezTo>
                  <a:lnTo>
                    <a:pt x="722630" y="6870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 rot="-474780">
            <a:off x="3227622" y="1748609"/>
            <a:ext cx="5047574" cy="2404110"/>
            <a:chOff x="0" y="0"/>
            <a:chExt cx="6730098" cy="32054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729984" cy="3205480"/>
            </a:xfrm>
            <a:custGeom>
              <a:avLst/>
              <a:gdLst/>
              <a:ahLst/>
              <a:cxnLst/>
              <a:rect l="l" t="t" r="r" b="b"/>
              <a:pathLst>
                <a:path w="6729984" h="3205480">
                  <a:moveTo>
                    <a:pt x="6725285" y="0"/>
                  </a:moveTo>
                  <a:lnTo>
                    <a:pt x="0" y="10287"/>
                  </a:lnTo>
                  <a:lnTo>
                    <a:pt x="4826" y="3205480"/>
                  </a:lnTo>
                  <a:lnTo>
                    <a:pt x="6729984" y="3195193"/>
                  </a:lnTo>
                  <a:lnTo>
                    <a:pt x="6729730" y="3044825"/>
                  </a:lnTo>
                  <a:lnTo>
                    <a:pt x="6729475" y="2837815"/>
                  </a:lnTo>
                  <a:lnTo>
                    <a:pt x="6725285" y="0"/>
                  </a:lnTo>
                  <a:close/>
                </a:path>
              </a:pathLst>
            </a:custGeom>
            <a:blipFill>
              <a:blip r:embed="rId2"/>
              <a:stretch>
                <a:fillRect l="-14" t="-20167" r="-15" b="-20185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3570542" y="3261160"/>
            <a:ext cx="4842481" cy="2303297"/>
          </a:xfrm>
          <a:custGeom>
            <a:avLst/>
            <a:gdLst/>
            <a:ahLst/>
            <a:cxnLst/>
            <a:rect l="l" t="t" r="r" b="b"/>
            <a:pathLst>
              <a:path w="4842481" h="2303297">
                <a:moveTo>
                  <a:pt x="0" y="0"/>
                </a:moveTo>
                <a:lnTo>
                  <a:pt x="4842481" y="0"/>
                </a:lnTo>
                <a:lnTo>
                  <a:pt x="4842481" y="2303297"/>
                </a:lnTo>
                <a:lnTo>
                  <a:pt x="0" y="2303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247" r="-118" b="-20257"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 rot="833400">
            <a:off x="3533623" y="4883610"/>
            <a:ext cx="4788913" cy="2282342"/>
            <a:chOff x="0" y="0"/>
            <a:chExt cx="6385217" cy="304312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85179" cy="3043047"/>
            </a:xfrm>
            <a:custGeom>
              <a:avLst/>
              <a:gdLst/>
              <a:ahLst/>
              <a:cxnLst/>
              <a:rect l="l" t="t" r="r" b="b"/>
              <a:pathLst>
                <a:path w="6385179" h="3043047">
                  <a:moveTo>
                    <a:pt x="5842" y="0"/>
                  </a:moveTo>
                  <a:lnTo>
                    <a:pt x="0" y="3030855"/>
                  </a:lnTo>
                  <a:lnTo>
                    <a:pt x="6379337" y="3043047"/>
                  </a:lnTo>
                  <a:lnTo>
                    <a:pt x="6385179" y="12319"/>
                  </a:lnTo>
                  <a:lnTo>
                    <a:pt x="5842" y="0"/>
                  </a:lnTo>
                  <a:close/>
                </a:path>
              </a:pathLst>
            </a:custGeom>
            <a:blipFill>
              <a:blip r:embed="rId2"/>
              <a:stretch>
                <a:fillRect l="-20" t="-20166" r="-22" b="-20151"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 rot="1008419">
            <a:off x="3227422" y="6464665"/>
            <a:ext cx="5198431" cy="2483368"/>
            <a:chOff x="0" y="0"/>
            <a:chExt cx="6931241" cy="331115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31279" cy="3311144"/>
            </a:xfrm>
            <a:custGeom>
              <a:avLst/>
              <a:gdLst/>
              <a:ahLst/>
              <a:cxnLst/>
              <a:rect l="l" t="t" r="r" b="b"/>
              <a:pathLst>
                <a:path w="6931279" h="3311144">
                  <a:moveTo>
                    <a:pt x="11049" y="0"/>
                  </a:moveTo>
                  <a:lnTo>
                    <a:pt x="10033" y="324358"/>
                  </a:lnTo>
                  <a:lnTo>
                    <a:pt x="0" y="3287776"/>
                  </a:lnTo>
                  <a:lnTo>
                    <a:pt x="6920103" y="3311144"/>
                  </a:lnTo>
                  <a:lnTo>
                    <a:pt x="6931279" y="23368"/>
                  </a:lnTo>
                  <a:lnTo>
                    <a:pt x="11049" y="0"/>
                  </a:lnTo>
                  <a:close/>
                </a:path>
              </a:pathLst>
            </a:custGeom>
            <a:blipFill>
              <a:blip r:embed="rId2"/>
              <a:stretch>
                <a:fillRect l="-33" t="-20104" r="-32" b="-20111"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7324582" y="7543371"/>
            <a:ext cx="5459158" cy="1572196"/>
            <a:chOff x="0" y="0"/>
            <a:chExt cx="5459158" cy="1572196"/>
          </a:xfrm>
        </p:grpSpPr>
        <p:sp>
          <p:nvSpPr>
            <p:cNvPr id="24" name="Freeform 24"/>
            <p:cNvSpPr/>
            <p:nvPr/>
          </p:nvSpPr>
          <p:spPr>
            <a:xfrm>
              <a:off x="97536" y="97663"/>
              <a:ext cx="5264277" cy="1377188"/>
            </a:xfrm>
            <a:custGeom>
              <a:avLst/>
              <a:gdLst/>
              <a:ahLst/>
              <a:cxnLst/>
              <a:rect l="l" t="t" r="r" b="b"/>
              <a:pathLst>
                <a:path w="5264277" h="1377188">
                  <a:moveTo>
                    <a:pt x="688594" y="0"/>
                  </a:moveTo>
                  <a:lnTo>
                    <a:pt x="4575556" y="0"/>
                  </a:lnTo>
                  <a:cubicBezTo>
                    <a:pt x="4586859" y="0"/>
                    <a:pt x="4598035" y="254"/>
                    <a:pt x="4609338" y="889"/>
                  </a:cubicBezTo>
                  <a:cubicBezTo>
                    <a:pt x="4620641" y="1524"/>
                    <a:pt x="4631817" y="2286"/>
                    <a:pt x="4642993" y="3429"/>
                  </a:cubicBezTo>
                  <a:cubicBezTo>
                    <a:pt x="4654169" y="4572"/>
                    <a:pt x="4665345" y="5969"/>
                    <a:pt x="4676521" y="7620"/>
                  </a:cubicBezTo>
                  <a:cubicBezTo>
                    <a:pt x="4687697" y="9271"/>
                    <a:pt x="4698746" y="11176"/>
                    <a:pt x="4709795" y="13462"/>
                  </a:cubicBezTo>
                  <a:cubicBezTo>
                    <a:pt x="4720844" y="15748"/>
                    <a:pt x="4731893" y="18161"/>
                    <a:pt x="4742815" y="20828"/>
                  </a:cubicBezTo>
                  <a:cubicBezTo>
                    <a:pt x="4753737" y="23495"/>
                    <a:pt x="4764532" y="26543"/>
                    <a:pt x="4775327" y="29845"/>
                  </a:cubicBezTo>
                  <a:cubicBezTo>
                    <a:pt x="4786122" y="33147"/>
                    <a:pt x="4796790" y="36703"/>
                    <a:pt x="4807458" y="40513"/>
                  </a:cubicBezTo>
                  <a:cubicBezTo>
                    <a:pt x="4818126" y="44323"/>
                    <a:pt x="4828540" y="48387"/>
                    <a:pt x="4838954" y="52705"/>
                  </a:cubicBezTo>
                  <a:cubicBezTo>
                    <a:pt x="4849368" y="57023"/>
                    <a:pt x="4859655" y="61595"/>
                    <a:pt x="4869815" y="66421"/>
                  </a:cubicBezTo>
                  <a:cubicBezTo>
                    <a:pt x="4879975" y="71247"/>
                    <a:pt x="4890008" y="76327"/>
                    <a:pt x="4900041" y="81661"/>
                  </a:cubicBezTo>
                  <a:cubicBezTo>
                    <a:pt x="4910074" y="86995"/>
                    <a:pt x="4919726" y="92583"/>
                    <a:pt x="4929378" y="98298"/>
                  </a:cubicBezTo>
                  <a:cubicBezTo>
                    <a:pt x="4939030" y="104013"/>
                    <a:pt x="4948555" y="110109"/>
                    <a:pt x="4957953" y="116332"/>
                  </a:cubicBezTo>
                  <a:cubicBezTo>
                    <a:pt x="4967351" y="122555"/>
                    <a:pt x="4976495" y="129032"/>
                    <a:pt x="4985639" y="135763"/>
                  </a:cubicBezTo>
                  <a:cubicBezTo>
                    <a:pt x="4994783" y="142494"/>
                    <a:pt x="5003546" y="149352"/>
                    <a:pt x="5012309" y="156591"/>
                  </a:cubicBezTo>
                  <a:cubicBezTo>
                    <a:pt x="5021072" y="163830"/>
                    <a:pt x="5029581" y="171069"/>
                    <a:pt x="5037963" y="178689"/>
                  </a:cubicBezTo>
                  <a:cubicBezTo>
                    <a:pt x="5046345" y="186309"/>
                    <a:pt x="5054473" y="194056"/>
                    <a:pt x="5062474" y="201930"/>
                  </a:cubicBezTo>
                  <a:cubicBezTo>
                    <a:pt x="5070475" y="209804"/>
                    <a:pt x="5078222" y="218059"/>
                    <a:pt x="5085842" y="226441"/>
                  </a:cubicBezTo>
                  <a:cubicBezTo>
                    <a:pt x="5093462" y="234823"/>
                    <a:pt x="5100701" y="243332"/>
                    <a:pt x="5107940" y="251968"/>
                  </a:cubicBezTo>
                  <a:cubicBezTo>
                    <a:pt x="5115178" y="260604"/>
                    <a:pt x="5122036" y="269494"/>
                    <a:pt x="5128768" y="278638"/>
                  </a:cubicBezTo>
                  <a:cubicBezTo>
                    <a:pt x="5135499" y="287782"/>
                    <a:pt x="5141976" y="296926"/>
                    <a:pt x="5148199" y="306197"/>
                  </a:cubicBezTo>
                  <a:cubicBezTo>
                    <a:pt x="5154422" y="315468"/>
                    <a:pt x="5160518" y="325120"/>
                    <a:pt x="5166233" y="334772"/>
                  </a:cubicBezTo>
                  <a:cubicBezTo>
                    <a:pt x="5171948" y="344424"/>
                    <a:pt x="5177536" y="354203"/>
                    <a:pt x="5182870" y="364236"/>
                  </a:cubicBezTo>
                  <a:cubicBezTo>
                    <a:pt x="5188204" y="374269"/>
                    <a:pt x="5193284" y="384175"/>
                    <a:pt x="5198110" y="394462"/>
                  </a:cubicBezTo>
                  <a:cubicBezTo>
                    <a:pt x="5202936" y="404749"/>
                    <a:pt x="5207508" y="414909"/>
                    <a:pt x="5211826" y="425323"/>
                  </a:cubicBezTo>
                  <a:cubicBezTo>
                    <a:pt x="5216144" y="435737"/>
                    <a:pt x="5220208" y="446278"/>
                    <a:pt x="5224018" y="456819"/>
                  </a:cubicBezTo>
                  <a:cubicBezTo>
                    <a:pt x="5227828" y="467360"/>
                    <a:pt x="5231384" y="478155"/>
                    <a:pt x="5234559" y="488950"/>
                  </a:cubicBezTo>
                  <a:cubicBezTo>
                    <a:pt x="5237734" y="499745"/>
                    <a:pt x="5240782" y="510540"/>
                    <a:pt x="5243576" y="521462"/>
                  </a:cubicBezTo>
                  <a:cubicBezTo>
                    <a:pt x="5246370" y="532384"/>
                    <a:pt x="5248783" y="543433"/>
                    <a:pt x="5250941" y="554482"/>
                  </a:cubicBezTo>
                  <a:cubicBezTo>
                    <a:pt x="5253100" y="565531"/>
                    <a:pt x="5255132" y="576580"/>
                    <a:pt x="5256783" y="587756"/>
                  </a:cubicBezTo>
                  <a:cubicBezTo>
                    <a:pt x="5258434" y="598932"/>
                    <a:pt x="5259831" y="610108"/>
                    <a:pt x="5260847" y="621284"/>
                  </a:cubicBezTo>
                  <a:cubicBezTo>
                    <a:pt x="5261864" y="632460"/>
                    <a:pt x="5262752" y="643763"/>
                    <a:pt x="5263388" y="654939"/>
                  </a:cubicBezTo>
                  <a:cubicBezTo>
                    <a:pt x="5264023" y="666115"/>
                    <a:pt x="5264277" y="677418"/>
                    <a:pt x="5264277" y="688721"/>
                  </a:cubicBezTo>
                  <a:cubicBezTo>
                    <a:pt x="5264277" y="700024"/>
                    <a:pt x="5264023" y="711200"/>
                    <a:pt x="5263388" y="722503"/>
                  </a:cubicBezTo>
                  <a:cubicBezTo>
                    <a:pt x="5262752" y="733806"/>
                    <a:pt x="5261991" y="744982"/>
                    <a:pt x="5260847" y="756158"/>
                  </a:cubicBezTo>
                  <a:cubicBezTo>
                    <a:pt x="5259704" y="767334"/>
                    <a:pt x="5258434" y="778510"/>
                    <a:pt x="5256783" y="789686"/>
                  </a:cubicBezTo>
                  <a:cubicBezTo>
                    <a:pt x="5255132" y="800862"/>
                    <a:pt x="5253227" y="811911"/>
                    <a:pt x="5250941" y="822960"/>
                  </a:cubicBezTo>
                  <a:cubicBezTo>
                    <a:pt x="5248656" y="834009"/>
                    <a:pt x="5246242" y="845058"/>
                    <a:pt x="5243576" y="855980"/>
                  </a:cubicBezTo>
                  <a:cubicBezTo>
                    <a:pt x="5240909" y="866902"/>
                    <a:pt x="5237860" y="877697"/>
                    <a:pt x="5234559" y="888492"/>
                  </a:cubicBezTo>
                  <a:cubicBezTo>
                    <a:pt x="5231257" y="899287"/>
                    <a:pt x="5227828" y="909955"/>
                    <a:pt x="5224018" y="920623"/>
                  </a:cubicBezTo>
                  <a:cubicBezTo>
                    <a:pt x="5220208" y="931291"/>
                    <a:pt x="5216144" y="941705"/>
                    <a:pt x="5211826" y="952119"/>
                  </a:cubicBezTo>
                  <a:cubicBezTo>
                    <a:pt x="5207508" y="962533"/>
                    <a:pt x="5202936" y="972820"/>
                    <a:pt x="5198110" y="982980"/>
                  </a:cubicBezTo>
                  <a:cubicBezTo>
                    <a:pt x="5193284" y="993140"/>
                    <a:pt x="5188204" y="1003173"/>
                    <a:pt x="5182870" y="1013206"/>
                  </a:cubicBezTo>
                  <a:cubicBezTo>
                    <a:pt x="5177536" y="1023239"/>
                    <a:pt x="5172075" y="1032891"/>
                    <a:pt x="5166233" y="1042670"/>
                  </a:cubicBezTo>
                  <a:cubicBezTo>
                    <a:pt x="5160391" y="1052449"/>
                    <a:pt x="5154422" y="1061847"/>
                    <a:pt x="5148199" y="1071245"/>
                  </a:cubicBezTo>
                  <a:cubicBezTo>
                    <a:pt x="5141976" y="1080643"/>
                    <a:pt x="5135499" y="1089787"/>
                    <a:pt x="5128768" y="1098931"/>
                  </a:cubicBezTo>
                  <a:cubicBezTo>
                    <a:pt x="5122037" y="1108075"/>
                    <a:pt x="5115179" y="1116838"/>
                    <a:pt x="5107940" y="1125601"/>
                  </a:cubicBezTo>
                  <a:cubicBezTo>
                    <a:pt x="5100701" y="1134364"/>
                    <a:pt x="5093461" y="1142873"/>
                    <a:pt x="5085842" y="1151128"/>
                  </a:cubicBezTo>
                  <a:cubicBezTo>
                    <a:pt x="5078222" y="1159383"/>
                    <a:pt x="5070475" y="1167638"/>
                    <a:pt x="5062474" y="1175639"/>
                  </a:cubicBezTo>
                  <a:cubicBezTo>
                    <a:pt x="5054473" y="1183640"/>
                    <a:pt x="5046345" y="1191387"/>
                    <a:pt x="5037963" y="1198880"/>
                  </a:cubicBezTo>
                  <a:cubicBezTo>
                    <a:pt x="5029581" y="1206373"/>
                    <a:pt x="5021072" y="1213866"/>
                    <a:pt x="5012309" y="1220978"/>
                  </a:cubicBezTo>
                  <a:cubicBezTo>
                    <a:pt x="5003546" y="1228090"/>
                    <a:pt x="4994656" y="1235075"/>
                    <a:pt x="4985639" y="1241806"/>
                  </a:cubicBezTo>
                  <a:cubicBezTo>
                    <a:pt x="4976622" y="1248537"/>
                    <a:pt x="4967351" y="1255014"/>
                    <a:pt x="4957953" y="1261237"/>
                  </a:cubicBezTo>
                  <a:cubicBezTo>
                    <a:pt x="4948555" y="1267460"/>
                    <a:pt x="4939030" y="1273556"/>
                    <a:pt x="4929378" y="1279271"/>
                  </a:cubicBezTo>
                  <a:cubicBezTo>
                    <a:pt x="4919726" y="1284986"/>
                    <a:pt x="4909947" y="1290574"/>
                    <a:pt x="4900041" y="1295908"/>
                  </a:cubicBezTo>
                  <a:cubicBezTo>
                    <a:pt x="4890135" y="1301242"/>
                    <a:pt x="4880102" y="1306322"/>
                    <a:pt x="4869815" y="1311148"/>
                  </a:cubicBezTo>
                  <a:cubicBezTo>
                    <a:pt x="4859528" y="1315974"/>
                    <a:pt x="4849368" y="1320546"/>
                    <a:pt x="4838954" y="1324864"/>
                  </a:cubicBezTo>
                  <a:cubicBezTo>
                    <a:pt x="4828540" y="1329182"/>
                    <a:pt x="4817999" y="1333246"/>
                    <a:pt x="4807458" y="1337056"/>
                  </a:cubicBezTo>
                  <a:cubicBezTo>
                    <a:pt x="4796917" y="1340866"/>
                    <a:pt x="4786122" y="1344422"/>
                    <a:pt x="4775327" y="1347597"/>
                  </a:cubicBezTo>
                  <a:cubicBezTo>
                    <a:pt x="4764532" y="1350772"/>
                    <a:pt x="4753737" y="1353820"/>
                    <a:pt x="4742815" y="1356614"/>
                  </a:cubicBezTo>
                  <a:cubicBezTo>
                    <a:pt x="4731893" y="1359408"/>
                    <a:pt x="4720844" y="1361821"/>
                    <a:pt x="4709795" y="1363980"/>
                  </a:cubicBezTo>
                  <a:cubicBezTo>
                    <a:pt x="4698746" y="1366139"/>
                    <a:pt x="4687697" y="1368044"/>
                    <a:pt x="4676521" y="1369695"/>
                  </a:cubicBezTo>
                  <a:cubicBezTo>
                    <a:pt x="4665345" y="1371346"/>
                    <a:pt x="4654169" y="1372743"/>
                    <a:pt x="4642993" y="1373886"/>
                  </a:cubicBezTo>
                  <a:cubicBezTo>
                    <a:pt x="4631817" y="1375029"/>
                    <a:pt x="4620514" y="1375791"/>
                    <a:pt x="4609338" y="1376299"/>
                  </a:cubicBezTo>
                  <a:cubicBezTo>
                    <a:pt x="4598162" y="1376807"/>
                    <a:pt x="4586859" y="1377188"/>
                    <a:pt x="4575556" y="1377188"/>
                  </a:cubicBezTo>
                  <a:lnTo>
                    <a:pt x="688594" y="1377188"/>
                  </a:lnTo>
                  <a:cubicBezTo>
                    <a:pt x="677291" y="1377188"/>
                    <a:pt x="666115" y="1376934"/>
                    <a:pt x="654812" y="1376299"/>
                  </a:cubicBezTo>
                  <a:cubicBezTo>
                    <a:pt x="643509" y="1375664"/>
                    <a:pt x="632333" y="1374902"/>
                    <a:pt x="621157" y="1373886"/>
                  </a:cubicBezTo>
                  <a:cubicBezTo>
                    <a:pt x="609981" y="1372870"/>
                    <a:pt x="598805" y="1371346"/>
                    <a:pt x="587629" y="1369695"/>
                  </a:cubicBezTo>
                  <a:cubicBezTo>
                    <a:pt x="576453" y="1368044"/>
                    <a:pt x="565404" y="1366139"/>
                    <a:pt x="554355" y="1363980"/>
                  </a:cubicBezTo>
                  <a:cubicBezTo>
                    <a:pt x="543306" y="1361821"/>
                    <a:pt x="532384" y="1359281"/>
                    <a:pt x="521335" y="1356614"/>
                  </a:cubicBezTo>
                  <a:cubicBezTo>
                    <a:pt x="510286" y="1353947"/>
                    <a:pt x="499618" y="1350899"/>
                    <a:pt x="488823" y="1347597"/>
                  </a:cubicBezTo>
                  <a:cubicBezTo>
                    <a:pt x="478028" y="1344295"/>
                    <a:pt x="467360" y="1340739"/>
                    <a:pt x="456692" y="1337056"/>
                  </a:cubicBezTo>
                  <a:cubicBezTo>
                    <a:pt x="446024" y="1333373"/>
                    <a:pt x="435610" y="1329182"/>
                    <a:pt x="425196" y="1324864"/>
                  </a:cubicBezTo>
                  <a:cubicBezTo>
                    <a:pt x="414782" y="1320546"/>
                    <a:pt x="404495" y="1315974"/>
                    <a:pt x="394335" y="1311148"/>
                  </a:cubicBezTo>
                  <a:cubicBezTo>
                    <a:pt x="384175" y="1306322"/>
                    <a:pt x="374142" y="1301242"/>
                    <a:pt x="364109" y="1295908"/>
                  </a:cubicBezTo>
                  <a:cubicBezTo>
                    <a:pt x="354076" y="1290574"/>
                    <a:pt x="344424" y="1284986"/>
                    <a:pt x="334645" y="1279271"/>
                  </a:cubicBezTo>
                  <a:cubicBezTo>
                    <a:pt x="324866" y="1273556"/>
                    <a:pt x="315468" y="1267460"/>
                    <a:pt x="306070" y="1261237"/>
                  </a:cubicBezTo>
                  <a:cubicBezTo>
                    <a:pt x="296672" y="1255014"/>
                    <a:pt x="287528" y="1248537"/>
                    <a:pt x="278511" y="1241806"/>
                  </a:cubicBezTo>
                  <a:cubicBezTo>
                    <a:pt x="269494" y="1235075"/>
                    <a:pt x="260604" y="1228217"/>
                    <a:pt x="251841" y="1220978"/>
                  </a:cubicBezTo>
                  <a:cubicBezTo>
                    <a:pt x="243078" y="1213739"/>
                    <a:pt x="234569" y="1206500"/>
                    <a:pt x="226314" y="1198880"/>
                  </a:cubicBezTo>
                  <a:cubicBezTo>
                    <a:pt x="218059" y="1191260"/>
                    <a:pt x="209804" y="1183513"/>
                    <a:pt x="201803" y="1175639"/>
                  </a:cubicBezTo>
                  <a:cubicBezTo>
                    <a:pt x="193802" y="1167765"/>
                    <a:pt x="186055" y="1159510"/>
                    <a:pt x="178435" y="1151128"/>
                  </a:cubicBezTo>
                  <a:cubicBezTo>
                    <a:pt x="170815" y="1142746"/>
                    <a:pt x="163576" y="1134237"/>
                    <a:pt x="156337" y="1125601"/>
                  </a:cubicBezTo>
                  <a:cubicBezTo>
                    <a:pt x="149098" y="1116965"/>
                    <a:pt x="142240" y="1107948"/>
                    <a:pt x="135509" y="1098931"/>
                  </a:cubicBezTo>
                  <a:cubicBezTo>
                    <a:pt x="128778" y="1089914"/>
                    <a:pt x="122301" y="1080643"/>
                    <a:pt x="116078" y="1071245"/>
                  </a:cubicBezTo>
                  <a:cubicBezTo>
                    <a:pt x="109855" y="1061847"/>
                    <a:pt x="103759" y="1052322"/>
                    <a:pt x="98044" y="1042670"/>
                  </a:cubicBezTo>
                  <a:cubicBezTo>
                    <a:pt x="92329" y="1033018"/>
                    <a:pt x="86741" y="1023239"/>
                    <a:pt x="81407" y="1013206"/>
                  </a:cubicBezTo>
                  <a:cubicBezTo>
                    <a:pt x="76073" y="1003173"/>
                    <a:pt x="70993" y="993267"/>
                    <a:pt x="66167" y="982980"/>
                  </a:cubicBezTo>
                  <a:cubicBezTo>
                    <a:pt x="61341" y="972693"/>
                    <a:pt x="56769" y="962533"/>
                    <a:pt x="52451" y="952119"/>
                  </a:cubicBezTo>
                  <a:cubicBezTo>
                    <a:pt x="48133" y="941705"/>
                    <a:pt x="44069" y="931164"/>
                    <a:pt x="40259" y="920623"/>
                  </a:cubicBezTo>
                  <a:cubicBezTo>
                    <a:pt x="36449" y="910082"/>
                    <a:pt x="32893" y="899287"/>
                    <a:pt x="29718" y="888492"/>
                  </a:cubicBezTo>
                  <a:cubicBezTo>
                    <a:pt x="26543" y="877697"/>
                    <a:pt x="23495" y="866902"/>
                    <a:pt x="20701" y="855980"/>
                  </a:cubicBezTo>
                  <a:cubicBezTo>
                    <a:pt x="17907" y="845058"/>
                    <a:pt x="15494" y="834009"/>
                    <a:pt x="13335" y="822960"/>
                  </a:cubicBezTo>
                  <a:cubicBezTo>
                    <a:pt x="11176" y="811911"/>
                    <a:pt x="9271" y="800862"/>
                    <a:pt x="7620" y="789686"/>
                  </a:cubicBezTo>
                  <a:cubicBezTo>
                    <a:pt x="5969" y="778510"/>
                    <a:pt x="4572" y="767334"/>
                    <a:pt x="3429" y="756158"/>
                  </a:cubicBezTo>
                  <a:cubicBezTo>
                    <a:pt x="2286" y="744982"/>
                    <a:pt x="1524" y="733679"/>
                    <a:pt x="889" y="722503"/>
                  </a:cubicBezTo>
                  <a:cubicBezTo>
                    <a:pt x="254" y="711327"/>
                    <a:pt x="0" y="700024"/>
                    <a:pt x="0" y="688721"/>
                  </a:cubicBezTo>
                  <a:cubicBezTo>
                    <a:pt x="0" y="677418"/>
                    <a:pt x="254" y="666242"/>
                    <a:pt x="889" y="654939"/>
                  </a:cubicBezTo>
                  <a:cubicBezTo>
                    <a:pt x="1524" y="643636"/>
                    <a:pt x="2286" y="632460"/>
                    <a:pt x="3429" y="621284"/>
                  </a:cubicBezTo>
                  <a:cubicBezTo>
                    <a:pt x="4572" y="610108"/>
                    <a:pt x="5969" y="598932"/>
                    <a:pt x="7620" y="587756"/>
                  </a:cubicBezTo>
                  <a:cubicBezTo>
                    <a:pt x="9271" y="576580"/>
                    <a:pt x="11176" y="565531"/>
                    <a:pt x="13335" y="554482"/>
                  </a:cubicBezTo>
                  <a:cubicBezTo>
                    <a:pt x="15494" y="543433"/>
                    <a:pt x="18034" y="532384"/>
                    <a:pt x="20701" y="521462"/>
                  </a:cubicBezTo>
                  <a:cubicBezTo>
                    <a:pt x="23368" y="510540"/>
                    <a:pt x="26416" y="499618"/>
                    <a:pt x="29718" y="488950"/>
                  </a:cubicBezTo>
                  <a:cubicBezTo>
                    <a:pt x="33020" y="478282"/>
                    <a:pt x="36449" y="467487"/>
                    <a:pt x="40259" y="456819"/>
                  </a:cubicBezTo>
                  <a:cubicBezTo>
                    <a:pt x="44069" y="446151"/>
                    <a:pt x="48133" y="435737"/>
                    <a:pt x="52451" y="425323"/>
                  </a:cubicBezTo>
                  <a:cubicBezTo>
                    <a:pt x="56769" y="414909"/>
                    <a:pt x="61341" y="404622"/>
                    <a:pt x="66167" y="394462"/>
                  </a:cubicBezTo>
                  <a:cubicBezTo>
                    <a:pt x="70993" y="384302"/>
                    <a:pt x="76073" y="374269"/>
                    <a:pt x="81407" y="364236"/>
                  </a:cubicBezTo>
                  <a:cubicBezTo>
                    <a:pt x="86741" y="354203"/>
                    <a:pt x="92329" y="344551"/>
                    <a:pt x="98044" y="334772"/>
                  </a:cubicBezTo>
                  <a:cubicBezTo>
                    <a:pt x="103759" y="324993"/>
                    <a:pt x="109855" y="315595"/>
                    <a:pt x="116078" y="306197"/>
                  </a:cubicBezTo>
                  <a:cubicBezTo>
                    <a:pt x="122301" y="296799"/>
                    <a:pt x="128778" y="287655"/>
                    <a:pt x="135509" y="278638"/>
                  </a:cubicBezTo>
                  <a:cubicBezTo>
                    <a:pt x="142240" y="269621"/>
                    <a:pt x="149098" y="260731"/>
                    <a:pt x="156337" y="251968"/>
                  </a:cubicBezTo>
                  <a:cubicBezTo>
                    <a:pt x="163576" y="243205"/>
                    <a:pt x="170815" y="234696"/>
                    <a:pt x="178435" y="226441"/>
                  </a:cubicBezTo>
                  <a:cubicBezTo>
                    <a:pt x="186055" y="218186"/>
                    <a:pt x="193802" y="209931"/>
                    <a:pt x="201803" y="201930"/>
                  </a:cubicBezTo>
                  <a:cubicBezTo>
                    <a:pt x="209804" y="193929"/>
                    <a:pt x="217932" y="186182"/>
                    <a:pt x="226314" y="178689"/>
                  </a:cubicBezTo>
                  <a:cubicBezTo>
                    <a:pt x="234696" y="171196"/>
                    <a:pt x="243205" y="163830"/>
                    <a:pt x="251841" y="156591"/>
                  </a:cubicBezTo>
                  <a:cubicBezTo>
                    <a:pt x="260477" y="149352"/>
                    <a:pt x="269494" y="142494"/>
                    <a:pt x="278511" y="135763"/>
                  </a:cubicBezTo>
                  <a:cubicBezTo>
                    <a:pt x="287528" y="129032"/>
                    <a:pt x="296799" y="122555"/>
                    <a:pt x="306070" y="116332"/>
                  </a:cubicBezTo>
                  <a:cubicBezTo>
                    <a:pt x="315341" y="110109"/>
                    <a:pt x="324993" y="104013"/>
                    <a:pt x="334645" y="98298"/>
                  </a:cubicBezTo>
                  <a:cubicBezTo>
                    <a:pt x="344297" y="92583"/>
                    <a:pt x="354076" y="86995"/>
                    <a:pt x="364109" y="81661"/>
                  </a:cubicBezTo>
                  <a:cubicBezTo>
                    <a:pt x="374142" y="76327"/>
                    <a:pt x="384175" y="71247"/>
                    <a:pt x="394335" y="66421"/>
                  </a:cubicBezTo>
                  <a:cubicBezTo>
                    <a:pt x="404495" y="61595"/>
                    <a:pt x="414782" y="57023"/>
                    <a:pt x="425196" y="52705"/>
                  </a:cubicBezTo>
                  <a:cubicBezTo>
                    <a:pt x="435610" y="48387"/>
                    <a:pt x="446151" y="44323"/>
                    <a:pt x="456692" y="40513"/>
                  </a:cubicBezTo>
                  <a:cubicBezTo>
                    <a:pt x="467233" y="36703"/>
                    <a:pt x="478028" y="33147"/>
                    <a:pt x="488823" y="29845"/>
                  </a:cubicBezTo>
                  <a:cubicBezTo>
                    <a:pt x="499618" y="26543"/>
                    <a:pt x="510413" y="23622"/>
                    <a:pt x="521335" y="20828"/>
                  </a:cubicBezTo>
                  <a:cubicBezTo>
                    <a:pt x="532257" y="18034"/>
                    <a:pt x="543306" y="15621"/>
                    <a:pt x="554355" y="13462"/>
                  </a:cubicBezTo>
                  <a:cubicBezTo>
                    <a:pt x="565404" y="11303"/>
                    <a:pt x="576453" y="9271"/>
                    <a:pt x="587629" y="7620"/>
                  </a:cubicBezTo>
                  <a:cubicBezTo>
                    <a:pt x="598805" y="5969"/>
                    <a:pt x="609981" y="4572"/>
                    <a:pt x="621157" y="3429"/>
                  </a:cubicBezTo>
                  <a:cubicBezTo>
                    <a:pt x="632333" y="2286"/>
                    <a:pt x="643636" y="1524"/>
                    <a:pt x="654812" y="889"/>
                  </a:cubicBezTo>
                  <a:cubicBezTo>
                    <a:pt x="665988" y="254"/>
                    <a:pt x="677291" y="0"/>
                    <a:pt x="688594" y="0"/>
                  </a:cubicBezTo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63500" y="63500"/>
              <a:ext cx="5332730" cy="1445387"/>
            </a:xfrm>
            <a:custGeom>
              <a:avLst/>
              <a:gdLst/>
              <a:ahLst/>
              <a:cxnLst/>
              <a:rect l="l" t="t" r="r" b="b"/>
              <a:pathLst>
                <a:path w="5332730" h="1445387">
                  <a:moveTo>
                    <a:pt x="722630" y="0"/>
                  </a:moveTo>
                  <a:lnTo>
                    <a:pt x="4609592" y="0"/>
                  </a:lnTo>
                  <a:lnTo>
                    <a:pt x="4609592" y="34163"/>
                  </a:lnTo>
                  <a:lnTo>
                    <a:pt x="4609592" y="0"/>
                  </a:lnTo>
                  <a:cubicBezTo>
                    <a:pt x="4621403" y="0"/>
                    <a:pt x="4633214" y="254"/>
                    <a:pt x="4645025" y="889"/>
                  </a:cubicBezTo>
                  <a:lnTo>
                    <a:pt x="4680458" y="3556"/>
                  </a:lnTo>
                  <a:lnTo>
                    <a:pt x="4677156" y="37592"/>
                  </a:lnTo>
                  <a:lnTo>
                    <a:pt x="4680458" y="3556"/>
                  </a:lnTo>
                  <a:cubicBezTo>
                    <a:pt x="4692269" y="4699"/>
                    <a:pt x="4703953" y="6223"/>
                    <a:pt x="4715637" y="7874"/>
                  </a:cubicBezTo>
                  <a:lnTo>
                    <a:pt x="4710684" y="41656"/>
                  </a:lnTo>
                  <a:lnTo>
                    <a:pt x="4715637" y="7874"/>
                  </a:lnTo>
                  <a:cubicBezTo>
                    <a:pt x="4727321" y="9652"/>
                    <a:pt x="4739005" y="11557"/>
                    <a:pt x="4750689" y="13970"/>
                  </a:cubicBezTo>
                  <a:lnTo>
                    <a:pt x="4743958" y="47498"/>
                  </a:lnTo>
                  <a:lnTo>
                    <a:pt x="4750689" y="13970"/>
                  </a:lnTo>
                  <a:cubicBezTo>
                    <a:pt x="4762246" y="16256"/>
                    <a:pt x="4773803" y="18923"/>
                    <a:pt x="4785233" y="21717"/>
                  </a:cubicBezTo>
                  <a:lnTo>
                    <a:pt x="4819396" y="31242"/>
                  </a:lnTo>
                  <a:cubicBezTo>
                    <a:pt x="4830699" y="34671"/>
                    <a:pt x="4841875" y="38354"/>
                    <a:pt x="4853051" y="42418"/>
                  </a:cubicBezTo>
                  <a:lnTo>
                    <a:pt x="4841494" y="74549"/>
                  </a:lnTo>
                  <a:lnTo>
                    <a:pt x="4853051" y="42291"/>
                  </a:lnTo>
                  <a:cubicBezTo>
                    <a:pt x="4864227" y="46228"/>
                    <a:pt x="4875276" y="50546"/>
                    <a:pt x="4886198" y="54991"/>
                  </a:cubicBezTo>
                  <a:lnTo>
                    <a:pt x="4918583" y="69342"/>
                  </a:lnTo>
                  <a:cubicBezTo>
                    <a:pt x="4929251" y="74422"/>
                    <a:pt x="4939792" y="79756"/>
                    <a:pt x="4950333" y="85344"/>
                  </a:cubicBezTo>
                  <a:lnTo>
                    <a:pt x="4981194" y="102870"/>
                  </a:lnTo>
                  <a:lnTo>
                    <a:pt x="4963668" y="132207"/>
                  </a:lnTo>
                  <a:lnTo>
                    <a:pt x="4981194" y="102870"/>
                  </a:lnTo>
                  <a:cubicBezTo>
                    <a:pt x="4991353" y="108966"/>
                    <a:pt x="5001387" y="115316"/>
                    <a:pt x="5011165" y="121920"/>
                  </a:cubicBezTo>
                  <a:lnTo>
                    <a:pt x="4992115" y="150368"/>
                  </a:lnTo>
                  <a:lnTo>
                    <a:pt x="5011165" y="121920"/>
                  </a:lnTo>
                  <a:cubicBezTo>
                    <a:pt x="5020944" y="128524"/>
                    <a:pt x="5030724" y="135255"/>
                    <a:pt x="5040121" y="142367"/>
                  </a:cubicBezTo>
                  <a:lnTo>
                    <a:pt x="5019801" y="169799"/>
                  </a:lnTo>
                  <a:lnTo>
                    <a:pt x="5040121" y="142367"/>
                  </a:lnTo>
                  <a:cubicBezTo>
                    <a:pt x="5049646" y="149352"/>
                    <a:pt x="5058918" y="156718"/>
                    <a:pt x="5068062" y="164211"/>
                  </a:cubicBezTo>
                  <a:lnTo>
                    <a:pt x="5046345" y="190500"/>
                  </a:lnTo>
                  <a:lnTo>
                    <a:pt x="5068062" y="164084"/>
                  </a:lnTo>
                  <a:cubicBezTo>
                    <a:pt x="5077206" y="171577"/>
                    <a:pt x="5086096" y="179324"/>
                    <a:pt x="5094986" y="187198"/>
                  </a:cubicBezTo>
                  <a:lnTo>
                    <a:pt x="5071999" y="212598"/>
                  </a:lnTo>
                  <a:lnTo>
                    <a:pt x="5094986" y="187198"/>
                  </a:lnTo>
                  <a:cubicBezTo>
                    <a:pt x="5103749" y="195199"/>
                    <a:pt x="5112385" y="203327"/>
                    <a:pt x="5120640" y="211709"/>
                  </a:cubicBezTo>
                  <a:lnTo>
                    <a:pt x="5096510" y="235839"/>
                  </a:lnTo>
                  <a:lnTo>
                    <a:pt x="5120640" y="211582"/>
                  </a:lnTo>
                  <a:cubicBezTo>
                    <a:pt x="5129022" y="219964"/>
                    <a:pt x="5137150" y="228600"/>
                    <a:pt x="5145151" y="237236"/>
                  </a:cubicBezTo>
                  <a:lnTo>
                    <a:pt x="5119878" y="260223"/>
                  </a:lnTo>
                  <a:lnTo>
                    <a:pt x="5145151" y="237236"/>
                  </a:lnTo>
                  <a:cubicBezTo>
                    <a:pt x="5153152" y="245999"/>
                    <a:pt x="5160899" y="255016"/>
                    <a:pt x="5168265" y="264033"/>
                  </a:cubicBezTo>
                  <a:lnTo>
                    <a:pt x="5190109" y="291973"/>
                  </a:lnTo>
                  <a:cubicBezTo>
                    <a:pt x="5197094" y="301498"/>
                    <a:pt x="5203952" y="311150"/>
                    <a:pt x="5210556" y="320929"/>
                  </a:cubicBezTo>
                  <a:lnTo>
                    <a:pt x="5229606" y="350901"/>
                  </a:lnTo>
                  <a:cubicBezTo>
                    <a:pt x="5235702" y="361061"/>
                    <a:pt x="5241544" y="371348"/>
                    <a:pt x="5247132" y="381762"/>
                  </a:cubicBezTo>
                  <a:lnTo>
                    <a:pt x="5216906" y="397891"/>
                  </a:lnTo>
                  <a:lnTo>
                    <a:pt x="5247132" y="381762"/>
                  </a:lnTo>
                  <a:cubicBezTo>
                    <a:pt x="5252720" y="392176"/>
                    <a:pt x="5258053" y="402717"/>
                    <a:pt x="5263134" y="413512"/>
                  </a:cubicBezTo>
                  <a:lnTo>
                    <a:pt x="5232273" y="428117"/>
                  </a:lnTo>
                  <a:lnTo>
                    <a:pt x="5263134" y="413512"/>
                  </a:lnTo>
                  <a:cubicBezTo>
                    <a:pt x="5268214" y="424180"/>
                    <a:pt x="5273040" y="435102"/>
                    <a:pt x="5277485" y="445897"/>
                  </a:cubicBezTo>
                  <a:lnTo>
                    <a:pt x="5290312" y="479044"/>
                  </a:lnTo>
                  <a:cubicBezTo>
                    <a:pt x="5294249" y="490220"/>
                    <a:pt x="5298059" y="501396"/>
                    <a:pt x="5301488" y="512699"/>
                  </a:cubicBezTo>
                  <a:lnTo>
                    <a:pt x="5268722" y="522605"/>
                  </a:lnTo>
                  <a:lnTo>
                    <a:pt x="5301488" y="512699"/>
                  </a:lnTo>
                  <a:cubicBezTo>
                    <a:pt x="5304917" y="524002"/>
                    <a:pt x="5308092" y="535432"/>
                    <a:pt x="5311013" y="546862"/>
                  </a:cubicBezTo>
                  <a:lnTo>
                    <a:pt x="5318760" y="581533"/>
                  </a:lnTo>
                  <a:lnTo>
                    <a:pt x="5285232" y="588137"/>
                  </a:lnTo>
                  <a:lnTo>
                    <a:pt x="5318760" y="581533"/>
                  </a:lnTo>
                  <a:cubicBezTo>
                    <a:pt x="5321046" y="593090"/>
                    <a:pt x="5323078" y="604774"/>
                    <a:pt x="5324856" y="616458"/>
                  </a:cubicBezTo>
                  <a:lnTo>
                    <a:pt x="5291074" y="621411"/>
                  </a:lnTo>
                  <a:lnTo>
                    <a:pt x="5324856" y="616458"/>
                  </a:lnTo>
                  <a:cubicBezTo>
                    <a:pt x="5326634" y="628142"/>
                    <a:pt x="5328031" y="639953"/>
                    <a:pt x="5329174" y="651637"/>
                  </a:cubicBezTo>
                  <a:lnTo>
                    <a:pt x="5295138" y="654939"/>
                  </a:lnTo>
                  <a:lnTo>
                    <a:pt x="5329174" y="651637"/>
                  </a:lnTo>
                  <a:cubicBezTo>
                    <a:pt x="5330317" y="663448"/>
                    <a:pt x="5331206" y="675259"/>
                    <a:pt x="5331841" y="687070"/>
                  </a:cubicBezTo>
                  <a:lnTo>
                    <a:pt x="5297678" y="688721"/>
                  </a:lnTo>
                  <a:lnTo>
                    <a:pt x="5331841" y="687070"/>
                  </a:lnTo>
                  <a:cubicBezTo>
                    <a:pt x="5332476" y="698881"/>
                    <a:pt x="5332730" y="710692"/>
                    <a:pt x="5332730" y="722503"/>
                  </a:cubicBezTo>
                  <a:lnTo>
                    <a:pt x="5298567" y="722503"/>
                  </a:lnTo>
                  <a:lnTo>
                    <a:pt x="5332730" y="722503"/>
                  </a:lnTo>
                  <a:cubicBezTo>
                    <a:pt x="5332730" y="734314"/>
                    <a:pt x="5332476" y="746125"/>
                    <a:pt x="5331841" y="757936"/>
                  </a:cubicBezTo>
                  <a:lnTo>
                    <a:pt x="5297678" y="756285"/>
                  </a:lnTo>
                  <a:lnTo>
                    <a:pt x="5331841" y="757936"/>
                  </a:lnTo>
                  <a:cubicBezTo>
                    <a:pt x="5331333" y="769747"/>
                    <a:pt x="5330317" y="781558"/>
                    <a:pt x="5329174" y="793369"/>
                  </a:cubicBezTo>
                  <a:lnTo>
                    <a:pt x="5295138" y="790067"/>
                  </a:lnTo>
                  <a:lnTo>
                    <a:pt x="5329174" y="793369"/>
                  </a:lnTo>
                  <a:cubicBezTo>
                    <a:pt x="5328031" y="805180"/>
                    <a:pt x="5326507" y="816864"/>
                    <a:pt x="5324856" y="828548"/>
                  </a:cubicBezTo>
                  <a:lnTo>
                    <a:pt x="5318252" y="863600"/>
                  </a:lnTo>
                  <a:lnTo>
                    <a:pt x="5284724" y="856996"/>
                  </a:lnTo>
                  <a:lnTo>
                    <a:pt x="5318252" y="863600"/>
                  </a:lnTo>
                  <a:cubicBezTo>
                    <a:pt x="5315966" y="875284"/>
                    <a:pt x="5313299" y="886714"/>
                    <a:pt x="5310505" y="898144"/>
                  </a:cubicBezTo>
                  <a:lnTo>
                    <a:pt x="5300980" y="932307"/>
                  </a:lnTo>
                  <a:lnTo>
                    <a:pt x="5268214" y="922401"/>
                  </a:lnTo>
                  <a:lnTo>
                    <a:pt x="5300980" y="932307"/>
                  </a:lnTo>
                  <a:cubicBezTo>
                    <a:pt x="5297551" y="943610"/>
                    <a:pt x="5293868" y="954913"/>
                    <a:pt x="5289804" y="965962"/>
                  </a:cubicBezTo>
                  <a:lnTo>
                    <a:pt x="5257546" y="954405"/>
                  </a:lnTo>
                  <a:lnTo>
                    <a:pt x="5289804" y="965962"/>
                  </a:lnTo>
                  <a:cubicBezTo>
                    <a:pt x="5285867" y="977138"/>
                    <a:pt x="5281549" y="988060"/>
                    <a:pt x="5277104" y="998982"/>
                  </a:cubicBezTo>
                  <a:lnTo>
                    <a:pt x="5262753" y="1031494"/>
                  </a:lnTo>
                  <a:lnTo>
                    <a:pt x="5231892" y="1016889"/>
                  </a:lnTo>
                  <a:lnTo>
                    <a:pt x="5262753" y="1031494"/>
                  </a:lnTo>
                  <a:cubicBezTo>
                    <a:pt x="5257673" y="1042162"/>
                    <a:pt x="5252339" y="1052830"/>
                    <a:pt x="5246751" y="1063244"/>
                  </a:cubicBezTo>
                  <a:lnTo>
                    <a:pt x="5216525" y="1047115"/>
                  </a:lnTo>
                  <a:lnTo>
                    <a:pt x="5246751" y="1063244"/>
                  </a:lnTo>
                  <a:cubicBezTo>
                    <a:pt x="5241163" y="1073658"/>
                    <a:pt x="5235321" y="1083945"/>
                    <a:pt x="5229225" y="1094105"/>
                  </a:cubicBezTo>
                  <a:lnTo>
                    <a:pt x="5210175" y="1124077"/>
                  </a:lnTo>
                  <a:cubicBezTo>
                    <a:pt x="5203571" y="1133856"/>
                    <a:pt x="5196840" y="1143508"/>
                    <a:pt x="5189728" y="1153033"/>
                  </a:cubicBezTo>
                  <a:lnTo>
                    <a:pt x="5167884" y="1180973"/>
                  </a:lnTo>
                  <a:cubicBezTo>
                    <a:pt x="5160391" y="1190117"/>
                    <a:pt x="5152644" y="1199134"/>
                    <a:pt x="5144643" y="1207897"/>
                  </a:cubicBezTo>
                  <a:lnTo>
                    <a:pt x="5119370" y="1184910"/>
                  </a:lnTo>
                  <a:lnTo>
                    <a:pt x="5144770" y="1207897"/>
                  </a:lnTo>
                  <a:cubicBezTo>
                    <a:pt x="5136769" y="1216660"/>
                    <a:pt x="5128642" y="1225296"/>
                    <a:pt x="5120260" y="1233551"/>
                  </a:cubicBezTo>
                  <a:lnTo>
                    <a:pt x="5096130" y="1209421"/>
                  </a:lnTo>
                  <a:lnTo>
                    <a:pt x="5120260" y="1233551"/>
                  </a:lnTo>
                  <a:cubicBezTo>
                    <a:pt x="5111878" y="1241933"/>
                    <a:pt x="5103369" y="1250061"/>
                    <a:pt x="5094606" y="1257935"/>
                  </a:cubicBezTo>
                  <a:lnTo>
                    <a:pt x="5067682" y="1281176"/>
                  </a:lnTo>
                  <a:cubicBezTo>
                    <a:pt x="5058538" y="1288669"/>
                    <a:pt x="5049267" y="1295908"/>
                    <a:pt x="5039742" y="1303020"/>
                  </a:cubicBezTo>
                  <a:lnTo>
                    <a:pt x="5010786" y="1323467"/>
                  </a:lnTo>
                  <a:cubicBezTo>
                    <a:pt x="5001007" y="1329944"/>
                    <a:pt x="4990974" y="1336294"/>
                    <a:pt x="4980814" y="1342390"/>
                  </a:cubicBezTo>
                  <a:lnTo>
                    <a:pt x="4963288" y="1313053"/>
                  </a:lnTo>
                  <a:lnTo>
                    <a:pt x="4980814" y="1342390"/>
                  </a:lnTo>
                  <a:cubicBezTo>
                    <a:pt x="4970654" y="1348486"/>
                    <a:pt x="4960367" y="1354328"/>
                    <a:pt x="4949953" y="1359916"/>
                  </a:cubicBezTo>
                  <a:lnTo>
                    <a:pt x="4918203" y="1375918"/>
                  </a:lnTo>
                  <a:cubicBezTo>
                    <a:pt x="4907535" y="1380998"/>
                    <a:pt x="4896740" y="1385697"/>
                    <a:pt x="4885818" y="1390269"/>
                  </a:cubicBezTo>
                  <a:lnTo>
                    <a:pt x="4872737" y="1358646"/>
                  </a:lnTo>
                  <a:lnTo>
                    <a:pt x="4885818" y="1390269"/>
                  </a:lnTo>
                  <a:cubicBezTo>
                    <a:pt x="4874896" y="1394841"/>
                    <a:pt x="4863847" y="1399032"/>
                    <a:pt x="4852671" y="1402969"/>
                  </a:cubicBezTo>
                  <a:lnTo>
                    <a:pt x="4841114" y="1370838"/>
                  </a:lnTo>
                  <a:lnTo>
                    <a:pt x="4852671" y="1402969"/>
                  </a:lnTo>
                  <a:cubicBezTo>
                    <a:pt x="4841495" y="1406906"/>
                    <a:pt x="4830319" y="1410716"/>
                    <a:pt x="4819016" y="1414145"/>
                  </a:cubicBezTo>
                  <a:lnTo>
                    <a:pt x="4784726" y="1423670"/>
                  </a:lnTo>
                  <a:lnTo>
                    <a:pt x="4776471" y="1390523"/>
                  </a:lnTo>
                  <a:lnTo>
                    <a:pt x="4784853" y="1423670"/>
                  </a:lnTo>
                  <a:cubicBezTo>
                    <a:pt x="4773423" y="1426591"/>
                    <a:pt x="4761739" y="1429131"/>
                    <a:pt x="4750182" y="1431417"/>
                  </a:cubicBezTo>
                  <a:lnTo>
                    <a:pt x="4743451" y="1397889"/>
                  </a:lnTo>
                  <a:lnTo>
                    <a:pt x="4750182" y="1431417"/>
                  </a:lnTo>
                  <a:cubicBezTo>
                    <a:pt x="4738625" y="1433703"/>
                    <a:pt x="4726941" y="1435735"/>
                    <a:pt x="4715257" y="1437513"/>
                  </a:cubicBezTo>
                  <a:lnTo>
                    <a:pt x="4710304" y="1403731"/>
                  </a:lnTo>
                  <a:lnTo>
                    <a:pt x="4715384" y="1437513"/>
                  </a:lnTo>
                  <a:cubicBezTo>
                    <a:pt x="4703700" y="1439291"/>
                    <a:pt x="4691889" y="1440688"/>
                    <a:pt x="4680205" y="1441831"/>
                  </a:cubicBezTo>
                  <a:lnTo>
                    <a:pt x="4676903" y="1407795"/>
                  </a:lnTo>
                  <a:lnTo>
                    <a:pt x="4680205" y="1441831"/>
                  </a:lnTo>
                  <a:cubicBezTo>
                    <a:pt x="4668394" y="1442974"/>
                    <a:pt x="4656583" y="1443863"/>
                    <a:pt x="4644772" y="1444498"/>
                  </a:cubicBezTo>
                  <a:lnTo>
                    <a:pt x="4643121" y="1410335"/>
                  </a:lnTo>
                  <a:lnTo>
                    <a:pt x="4644772" y="1444498"/>
                  </a:lnTo>
                  <a:cubicBezTo>
                    <a:pt x="4632961" y="1445133"/>
                    <a:pt x="4621150" y="1445387"/>
                    <a:pt x="4609339" y="1445387"/>
                  </a:cubicBezTo>
                  <a:lnTo>
                    <a:pt x="722630" y="1445387"/>
                  </a:lnTo>
                  <a:lnTo>
                    <a:pt x="687197" y="1444498"/>
                  </a:lnTo>
                  <a:lnTo>
                    <a:pt x="688848" y="1410335"/>
                  </a:lnTo>
                  <a:lnTo>
                    <a:pt x="687197" y="1444498"/>
                  </a:lnTo>
                  <a:cubicBezTo>
                    <a:pt x="675386" y="1443990"/>
                    <a:pt x="663575" y="1443101"/>
                    <a:pt x="651764" y="1441831"/>
                  </a:cubicBezTo>
                  <a:lnTo>
                    <a:pt x="616585" y="1437513"/>
                  </a:lnTo>
                  <a:lnTo>
                    <a:pt x="621665" y="1403731"/>
                  </a:lnTo>
                  <a:lnTo>
                    <a:pt x="616712" y="1437513"/>
                  </a:lnTo>
                  <a:cubicBezTo>
                    <a:pt x="605028" y="1435735"/>
                    <a:pt x="593344" y="1433830"/>
                    <a:pt x="581787" y="1431417"/>
                  </a:cubicBezTo>
                  <a:lnTo>
                    <a:pt x="588518" y="1397889"/>
                  </a:lnTo>
                  <a:lnTo>
                    <a:pt x="581787" y="1431417"/>
                  </a:lnTo>
                  <a:cubicBezTo>
                    <a:pt x="570230" y="1429131"/>
                    <a:pt x="558673" y="1426591"/>
                    <a:pt x="547116" y="1423670"/>
                  </a:cubicBezTo>
                  <a:lnTo>
                    <a:pt x="555498" y="1390523"/>
                  </a:lnTo>
                  <a:lnTo>
                    <a:pt x="547243" y="1423670"/>
                  </a:lnTo>
                  <a:cubicBezTo>
                    <a:pt x="535813" y="1420749"/>
                    <a:pt x="524383" y="1417701"/>
                    <a:pt x="513080" y="1414272"/>
                  </a:cubicBezTo>
                  <a:lnTo>
                    <a:pt x="479425" y="1403096"/>
                  </a:lnTo>
                  <a:lnTo>
                    <a:pt x="490982" y="1370965"/>
                  </a:lnTo>
                  <a:lnTo>
                    <a:pt x="479425" y="1403096"/>
                  </a:lnTo>
                  <a:cubicBezTo>
                    <a:pt x="468249" y="1399159"/>
                    <a:pt x="457200" y="1394841"/>
                    <a:pt x="446278" y="1390269"/>
                  </a:cubicBezTo>
                  <a:lnTo>
                    <a:pt x="459359" y="1358646"/>
                  </a:lnTo>
                  <a:lnTo>
                    <a:pt x="446278" y="1390269"/>
                  </a:lnTo>
                  <a:cubicBezTo>
                    <a:pt x="435356" y="1385697"/>
                    <a:pt x="424561" y="1380998"/>
                    <a:pt x="413893" y="1375918"/>
                  </a:cubicBezTo>
                  <a:lnTo>
                    <a:pt x="382143" y="1359916"/>
                  </a:lnTo>
                  <a:cubicBezTo>
                    <a:pt x="371729" y="1354328"/>
                    <a:pt x="361442" y="1348486"/>
                    <a:pt x="351282" y="1342390"/>
                  </a:cubicBezTo>
                  <a:lnTo>
                    <a:pt x="368808" y="1313053"/>
                  </a:lnTo>
                  <a:lnTo>
                    <a:pt x="351282" y="1342390"/>
                  </a:lnTo>
                  <a:cubicBezTo>
                    <a:pt x="341122" y="1336294"/>
                    <a:pt x="331089" y="1329944"/>
                    <a:pt x="321310" y="1323467"/>
                  </a:cubicBezTo>
                  <a:lnTo>
                    <a:pt x="292100" y="1303020"/>
                  </a:lnTo>
                  <a:cubicBezTo>
                    <a:pt x="282575" y="1295908"/>
                    <a:pt x="273304" y="1288669"/>
                    <a:pt x="264160" y="1281176"/>
                  </a:cubicBezTo>
                  <a:lnTo>
                    <a:pt x="237236" y="1257935"/>
                  </a:lnTo>
                  <a:lnTo>
                    <a:pt x="260223" y="1232662"/>
                  </a:lnTo>
                  <a:lnTo>
                    <a:pt x="237236" y="1258062"/>
                  </a:lnTo>
                  <a:cubicBezTo>
                    <a:pt x="228473" y="1250061"/>
                    <a:pt x="219837" y="1241933"/>
                    <a:pt x="211582" y="1233551"/>
                  </a:cubicBezTo>
                  <a:lnTo>
                    <a:pt x="187071" y="1207897"/>
                  </a:lnTo>
                  <a:cubicBezTo>
                    <a:pt x="179197" y="1199134"/>
                    <a:pt x="171450" y="1190244"/>
                    <a:pt x="163957" y="1180973"/>
                  </a:cubicBezTo>
                  <a:lnTo>
                    <a:pt x="190500" y="1159256"/>
                  </a:lnTo>
                  <a:lnTo>
                    <a:pt x="164084" y="1180973"/>
                  </a:lnTo>
                  <a:cubicBezTo>
                    <a:pt x="156591" y="1171829"/>
                    <a:pt x="149352" y="1162558"/>
                    <a:pt x="142240" y="1153033"/>
                  </a:cubicBezTo>
                  <a:lnTo>
                    <a:pt x="169672" y="1132713"/>
                  </a:lnTo>
                  <a:lnTo>
                    <a:pt x="142240" y="1153160"/>
                  </a:lnTo>
                  <a:cubicBezTo>
                    <a:pt x="135128" y="1143635"/>
                    <a:pt x="128397" y="1133983"/>
                    <a:pt x="121793" y="1124204"/>
                  </a:cubicBezTo>
                  <a:lnTo>
                    <a:pt x="102870" y="1094105"/>
                  </a:lnTo>
                  <a:lnTo>
                    <a:pt x="132207" y="1076579"/>
                  </a:lnTo>
                  <a:lnTo>
                    <a:pt x="102870" y="1094232"/>
                  </a:lnTo>
                  <a:cubicBezTo>
                    <a:pt x="96774" y="1084072"/>
                    <a:pt x="90932" y="1073785"/>
                    <a:pt x="85344" y="1063371"/>
                  </a:cubicBezTo>
                  <a:lnTo>
                    <a:pt x="69342" y="1031748"/>
                  </a:lnTo>
                  <a:lnTo>
                    <a:pt x="100203" y="1017143"/>
                  </a:lnTo>
                  <a:lnTo>
                    <a:pt x="69342" y="1031748"/>
                  </a:lnTo>
                  <a:cubicBezTo>
                    <a:pt x="64262" y="1021080"/>
                    <a:pt x="59563" y="1010285"/>
                    <a:pt x="54991" y="999236"/>
                  </a:cubicBezTo>
                  <a:lnTo>
                    <a:pt x="86614" y="986155"/>
                  </a:lnTo>
                  <a:lnTo>
                    <a:pt x="54991" y="999236"/>
                  </a:lnTo>
                  <a:cubicBezTo>
                    <a:pt x="50419" y="988314"/>
                    <a:pt x="46228" y="977265"/>
                    <a:pt x="42164" y="966089"/>
                  </a:cubicBezTo>
                  <a:lnTo>
                    <a:pt x="74295" y="954532"/>
                  </a:lnTo>
                  <a:lnTo>
                    <a:pt x="42164" y="966089"/>
                  </a:lnTo>
                  <a:cubicBezTo>
                    <a:pt x="38100" y="954913"/>
                    <a:pt x="34417" y="943737"/>
                    <a:pt x="30988" y="932434"/>
                  </a:cubicBezTo>
                  <a:lnTo>
                    <a:pt x="63754" y="922528"/>
                  </a:lnTo>
                  <a:lnTo>
                    <a:pt x="30988" y="932434"/>
                  </a:lnTo>
                  <a:cubicBezTo>
                    <a:pt x="27559" y="921131"/>
                    <a:pt x="24384" y="909701"/>
                    <a:pt x="21463" y="898271"/>
                  </a:cubicBezTo>
                  <a:lnTo>
                    <a:pt x="13843" y="863600"/>
                  </a:lnTo>
                  <a:cubicBezTo>
                    <a:pt x="11557" y="852043"/>
                    <a:pt x="9525" y="840359"/>
                    <a:pt x="7747" y="828675"/>
                  </a:cubicBezTo>
                  <a:lnTo>
                    <a:pt x="3429" y="793496"/>
                  </a:lnTo>
                  <a:lnTo>
                    <a:pt x="37465" y="790194"/>
                  </a:lnTo>
                  <a:lnTo>
                    <a:pt x="3429" y="793496"/>
                  </a:lnTo>
                  <a:cubicBezTo>
                    <a:pt x="2286" y="781685"/>
                    <a:pt x="1397" y="769874"/>
                    <a:pt x="762" y="758190"/>
                  </a:cubicBezTo>
                  <a:lnTo>
                    <a:pt x="0" y="722630"/>
                  </a:lnTo>
                  <a:lnTo>
                    <a:pt x="34163" y="722630"/>
                  </a:lnTo>
                  <a:lnTo>
                    <a:pt x="0" y="722630"/>
                  </a:lnTo>
                  <a:cubicBezTo>
                    <a:pt x="0" y="710819"/>
                    <a:pt x="254" y="699008"/>
                    <a:pt x="889" y="687197"/>
                  </a:cubicBezTo>
                  <a:lnTo>
                    <a:pt x="3556" y="651764"/>
                  </a:lnTo>
                  <a:cubicBezTo>
                    <a:pt x="4699" y="639953"/>
                    <a:pt x="6096" y="628269"/>
                    <a:pt x="7874" y="616585"/>
                  </a:cubicBezTo>
                  <a:lnTo>
                    <a:pt x="13970" y="581660"/>
                  </a:lnTo>
                  <a:lnTo>
                    <a:pt x="47498" y="588264"/>
                  </a:lnTo>
                  <a:lnTo>
                    <a:pt x="13970" y="581660"/>
                  </a:lnTo>
                  <a:cubicBezTo>
                    <a:pt x="16256" y="569976"/>
                    <a:pt x="18923" y="558546"/>
                    <a:pt x="21717" y="547116"/>
                  </a:cubicBezTo>
                  <a:lnTo>
                    <a:pt x="31242" y="512953"/>
                  </a:lnTo>
                  <a:lnTo>
                    <a:pt x="64008" y="522859"/>
                  </a:lnTo>
                  <a:lnTo>
                    <a:pt x="31242" y="512953"/>
                  </a:lnTo>
                  <a:cubicBezTo>
                    <a:pt x="34671" y="501650"/>
                    <a:pt x="38354" y="490347"/>
                    <a:pt x="42418" y="479298"/>
                  </a:cubicBezTo>
                  <a:lnTo>
                    <a:pt x="55245" y="446151"/>
                  </a:lnTo>
                  <a:lnTo>
                    <a:pt x="86868" y="459232"/>
                  </a:lnTo>
                  <a:lnTo>
                    <a:pt x="55245" y="446151"/>
                  </a:lnTo>
                  <a:cubicBezTo>
                    <a:pt x="59817" y="435229"/>
                    <a:pt x="64516" y="424434"/>
                    <a:pt x="69596" y="413766"/>
                  </a:cubicBezTo>
                  <a:lnTo>
                    <a:pt x="85598" y="382016"/>
                  </a:lnTo>
                  <a:lnTo>
                    <a:pt x="115824" y="398145"/>
                  </a:lnTo>
                  <a:lnTo>
                    <a:pt x="85598" y="382016"/>
                  </a:lnTo>
                  <a:cubicBezTo>
                    <a:pt x="91186" y="371602"/>
                    <a:pt x="97028" y="361315"/>
                    <a:pt x="103124" y="351155"/>
                  </a:cubicBezTo>
                  <a:lnTo>
                    <a:pt x="132461" y="368808"/>
                  </a:lnTo>
                  <a:lnTo>
                    <a:pt x="103124" y="351282"/>
                  </a:lnTo>
                  <a:cubicBezTo>
                    <a:pt x="109220" y="341122"/>
                    <a:pt x="115570" y="331089"/>
                    <a:pt x="122047" y="321310"/>
                  </a:cubicBezTo>
                  <a:lnTo>
                    <a:pt x="142240" y="292100"/>
                  </a:lnTo>
                  <a:lnTo>
                    <a:pt x="169672" y="312547"/>
                  </a:lnTo>
                  <a:lnTo>
                    <a:pt x="142240" y="292227"/>
                  </a:lnTo>
                  <a:cubicBezTo>
                    <a:pt x="149352" y="282702"/>
                    <a:pt x="156591" y="273431"/>
                    <a:pt x="164084" y="264287"/>
                  </a:cubicBezTo>
                  <a:lnTo>
                    <a:pt x="190500" y="285877"/>
                  </a:lnTo>
                  <a:lnTo>
                    <a:pt x="164084" y="264160"/>
                  </a:lnTo>
                  <a:cubicBezTo>
                    <a:pt x="171577" y="255016"/>
                    <a:pt x="179324" y="245999"/>
                    <a:pt x="187198" y="237363"/>
                  </a:cubicBezTo>
                  <a:lnTo>
                    <a:pt x="211709" y="211709"/>
                  </a:lnTo>
                  <a:lnTo>
                    <a:pt x="235839" y="235839"/>
                  </a:lnTo>
                  <a:lnTo>
                    <a:pt x="211709" y="211709"/>
                  </a:lnTo>
                  <a:cubicBezTo>
                    <a:pt x="220091" y="203327"/>
                    <a:pt x="228600" y="195199"/>
                    <a:pt x="237363" y="187198"/>
                  </a:cubicBezTo>
                  <a:lnTo>
                    <a:pt x="260350" y="212598"/>
                  </a:lnTo>
                  <a:lnTo>
                    <a:pt x="237363" y="187198"/>
                  </a:lnTo>
                  <a:cubicBezTo>
                    <a:pt x="246126" y="179197"/>
                    <a:pt x="255016" y="171577"/>
                    <a:pt x="264160" y="163957"/>
                  </a:cubicBezTo>
                  <a:lnTo>
                    <a:pt x="292100" y="142113"/>
                  </a:lnTo>
                  <a:lnTo>
                    <a:pt x="312420" y="169545"/>
                  </a:lnTo>
                  <a:lnTo>
                    <a:pt x="292100" y="142240"/>
                  </a:lnTo>
                  <a:cubicBezTo>
                    <a:pt x="301625" y="135255"/>
                    <a:pt x="311277" y="128397"/>
                    <a:pt x="321056" y="121793"/>
                  </a:cubicBezTo>
                  <a:lnTo>
                    <a:pt x="340106" y="150241"/>
                  </a:lnTo>
                  <a:lnTo>
                    <a:pt x="321056" y="121793"/>
                  </a:lnTo>
                  <a:cubicBezTo>
                    <a:pt x="330835" y="115189"/>
                    <a:pt x="340868" y="108839"/>
                    <a:pt x="351028" y="102870"/>
                  </a:cubicBezTo>
                  <a:lnTo>
                    <a:pt x="381889" y="85344"/>
                  </a:lnTo>
                  <a:cubicBezTo>
                    <a:pt x="392303" y="79756"/>
                    <a:pt x="402844" y="74422"/>
                    <a:pt x="413512" y="69469"/>
                  </a:cubicBezTo>
                  <a:lnTo>
                    <a:pt x="445897" y="55118"/>
                  </a:lnTo>
                  <a:cubicBezTo>
                    <a:pt x="456819" y="50546"/>
                    <a:pt x="467868" y="46355"/>
                    <a:pt x="479044" y="42418"/>
                  </a:cubicBezTo>
                  <a:lnTo>
                    <a:pt x="490474" y="74676"/>
                  </a:lnTo>
                  <a:lnTo>
                    <a:pt x="478917" y="42545"/>
                  </a:lnTo>
                  <a:cubicBezTo>
                    <a:pt x="490093" y="38481"/>
                    <a:pt x="501269" y="34798"/>
                    <a:pt x="512572" y="31369"/>
                  </a:cubicBezTo>
                  <a:lnTo>
                    <a:pt x="546862" y="21844"/>
                  </a:lnTo>
                  <a:cubicBezTo>
                    <a:pt x="558292" y="19050"/>
                    <a:pt x="569849" y="16383"/>
                    <a:pt x="581406" y="14097"/>
                  </a:cubicBezTo>
                  <a:lnTo>
                    <a:pt x="588137" y="47625"/>
                  </a:lnTo>
                  <a:lnTo>
                    <a:pt x="581406" y="14097"/>
                  </a:lnTo>
                  <a:cubicBezTo>
                    <a:pt x="593090" y="11811"/>
                    <a:pt x="604774" y="9779"/>
                    <a:pt x="616458" y="8001"/>
                  </a:cubicBezTo>
                  <a:lnTo>
                    <a:pt x="621411" y="41783"/>
                  </a:lnTo>
                  <a:lnTo>
                    <a:pt x="616458" y="8001"/>
                  </a:lnTo>
                  <a:cubicBezTo>
                    <a:pt x="628142" y="6223"/>
                    <a:pt x="639826" y="4826"/>
                    <a:pt x="651637" y="3683"/>
                  </a:cubicBezTo>
                  <a:lnTo>
                    <a:pt x="654939" y="37719"/>
                  </a:lnTo>
                  <a:lnTo>
                    <a:pt x="651637" y="3683"/>
                  </a:lnTo>
                  <a:cubicBezTo>
                    <a:pt x="663448" y="2540"/>
                    <a:pt x="675259" y="1651"/>
                    <a:pt x="686943" y="1016"/>
                  </a:cubicBezTo>
                  <a:lnTo>
                    <a:pt x="722630" y="0"/>
                  </a:lnTo>
                  <a:lnTo>
                    <a:pt x="722630" y="34163"/>
                  </a:lnTo>
                  <a:lnTo>
                    <a:pt x="722630" y="0"/>
                  </a:lnTo>
                  <a:moveTo>
                    <a:pt x="722630" y="68453"/>
                  </a:moveTo>
                  <a:lnTo>
                    <a:pt x="690499" y="69215"/>
                  </a:lnTo>
                  <a:lnTo>
                    <a:pt x="688848" y="35052"/>
                  </a:lnTo>
                  <a:lnTo>
                    <a:pt x="690499" y="69215"/>
                  </a:lnTo>
                  <a:cubicBezTo>
                    <a:pt x="679831" y="69723"/>
                    <a:pt x="669163" y="70485"/>
                    <a:pt x="658495" y="71628"/>
                  </a:cubicBezTo>
                  <a:lnTo>
                    <a:pt x="626618" y="75565"/>
                  </a:lnTo>
                  <a:cubicBezTo>
                    <a:pt x="615950" y="77089"/>
                    <a:pt x="605536" y="78994"/>
                    <a:pt x="594995" y="81026"/>
                  </a:cubicBezTo>
                  <a:lnTo>
                    <a:pt x="563626" y="88011"/>
                  </a:lnTo>
                  <a:lnTo>
                    <a:pt x="555371" y="54864"/>
                  </a:lnTo>
                  <a:lnTo>
                    <a:pt x="563753" y="88011"/>
                  </a:lnTo>
                  <a:cubicBezTo>
                    <a:pt x="553339" y="90678"/>
                    <a:pt x="543052" y="93472"/>
                    <a:pt x="532765" y="96647"/>
                  </a:cubicBezTo>
                  <a:lnTo>
                    <a:pt x="522859" y="63881"/>
                  </a:lnTo>
                  <a:lnTo>
                    <a:pt x="532765" y="96647"/>
                  </a:lnTo>
                  <a:cubicBezTo>
                    <a:pt x="522478" y="99822"/>
                    <a:pt x="512318" y="103124"/>
                    <a:pt x="502285" y="106680"/>
                  </a:cubicBezTo>
                  <a:lnTo>
                    <a:pt x="472313" y="118237"/>
                  </a:lnTo>
                  <a:lnTo>
                    <a:pt x="459232" y="86614"/>
                  </a:lnTo>
                  <a:lnTo>
                    <a:pt x="472313" y="118237"/>
                  </a:lnTo>
                  <a:cubicBezTo>
                    <a:pt x="462407" y="122301"/>
                    <a:pt x="452628" y="126619"/>
                    <a:pt x="442976" y="131191"/>
                  </a:cubicBezTo>
                  <a:lnTo>
                    <a:pt x="428244" y="100330"/>
                  </a:lnTo>
                  <a:lnTo>
                    <a:pt x="442849" y="131191"/>
                  </a:lnTo>
                  <a:cubicBezTo>
                    <a:pt x="433197" y="135763"/>
                    <a:pt x="423672" y="140589"/>
                    <a:pt x="414147" y="145669"/>
                  </a:cubicBezTo>
                  <a:lnTo>
                    <a:pt x="398018" y="115443"/>
                  </a:lnTo>
                  <a:lnTo>
                    <a:pt x="414147" y="145542"/>
                  </a:lnTo>
                  <a:cubicBezTo>
                    <a:pt x="404622" y="150622"/>
                    <a:pt x="395351" y="155956"/>
                    <a:pt x="386207" y="161417"/>
                  </a:cubicBezTo>
                  <a:lnTo>
                    <a:pt x="368681" y="132080"/>
                  </a:lnTo>
                  <a:lnTo>
                    <a:pt x="386207" y="161417"/>
                  </a:lnTo>
                  <a:cubicBezTo>
                    <a:pt x="377063" y="167005"/>
                    <a:pt x="367919" y="172720"/>
                    <a:pt x="359156" y="178562"/>
                  </a:cubicBezTo>
                  <a:lnTo>
                    <a:pt x="332867" y="197104"/>
                  </a:lnTo>
                  <a:cubicBezTo>
                    <a:pt x="324231" y="203454"/>
                    <a:pt x="315849" y="210058"/>
                    <a:pt x="307594" y="216789"/>
                  </a:cubicBezTo>
                  <a:lnTo>
                    <a:pt x="285877" y="190500"/>
                  </a:lnTo>
                  <a:lnTo>
                    <a:pt x="307594" y="216916"/>
                  </a:lnTo>
                  <a:cubicBezTo>
                    <a:pt x="299339" y="223647"/>
                    <a:pt x="291211" y="230632"/>
                    <a:pt x="283337" y="237871"/>
                  </a:cubicBezTo>
                  <a:lnTo>
                    <a:pt x="260096" y="259969"/>
                  </a:lnTo>
                  <a:cubicBezTo>
                    <a:pt x="252476" y="267589"/>
                    <a:pt x="245110" y="275336"/>
                    <a:pt x="237871" y="283210"/>
                  </a:cubicBezTo>
                  <a:lnTo>
                    <a:pt x="212471" y="260350"/>
                  </a:lnTo>
                  <a:lnTo>
                    <a:pt x="237871" y="283337"/>
                  </a:lnTo>
                  <a:cubicBezTo>
                    <a:pt x="230632" y="291211"/>
                    <a:pt x="223647" y="299339"/>
                    <a:pt x="216916" y="307594"/>
                  </a:cubicBezTo>
                  <a:lnTo>
                    <a:pt x="197104" y="332994"/>
                  </a:lnTo>
                  <a:cubicBezTo>
                    <a:pt x="190754" y="341630"/>
                    <a:pt x="184531" y="350266"/>
                    <a:pt x="178689" y="359283"/>
                  </a:cubicBezTo>
                  <a:lnTo>
                    <a:pt x="150241" y="340233"/>
                  </a:lnTo>
                  <a:lnTo>
                    <a:pt x="178689" y="359283"/>
                  </a:lnTo>
                  <a:cubicBezTo>
                    <a:pt x="172720" y="368173"/>
                    <a:pt x="167005" y="377190"/>
                    <a:pt x="161544" y="386461"/>
                  </a:cubicBezTo>
                  <a:lnTo>
                    <a:pt x="145669" y="414401"/>
                  </a:lnTo>
                  <a:cubicBezTo>
                    <a:pt x="140589" y="423799"/>
                    <a:pt x="135763" y="433451"/>
                    <a:pt x="131191" y="443103"/>
                  </a:cubicBezTo>
                  <a:lnTo>
                    <a:pt x="100330" y="428244"/>
                  </a:lnTo>
                  <a:lnTo>
                    <a:pt x="131318" y="442849"/>
                  </a:lnTo>
                  <a:cubicBezTo>
                    <a:pt x="126746" y="452501"/>
                    <a:pt x="122428" y="462280"/>
                    <a:pt x="118364" y="472186"/>
                  </a:cubicBezTo>
                  <a:lnTo>
                    <a:pt x="106807" y="502158"/>
                  </a:lnTo>
                  <a:lnTo>
                    <a:pt x="74676" y="490601"/>
                  </a:lnTo>
                  <a:lnTo>
                    <a:pt x="106934" y="502158"/>
                  </a:lnTo>
                  <a:cubicBezTo>
                    <a:pt x="103378" y="512191"/>
                    <a:pt x="99949" y="522351"/>
                    <a:pt x="96901" y="532638"/>
                  </a:cubicBezTo>
                  <a:lnTo>
                    <a:pt x="88392" y="563626"/>
                  </a:lnTo>
                  <a:lnTo>
                    <a:pt x="55245" y="555371"/>
                  </a:lnTo>
                  <a:lnTo>
                    <a:pt x="88392" y="563626"/>
                  </a:lnTo>
                  <a:cubicBezTo>
                    <a:pt x="85852" y="574040"/>
                    <a:pt x="83439" y="584454"/>
                    <a:pt x="81407" y="594995"/>
                  </a:cubicBezTo>
                  <a:lnTo>
                    <a:pt x="75946" y="626618"/>
                  </a:lnTo>
                  <a:lnTo>
                    <a:pt x="42164" y="621538"/>
                  </a:lnTo>
                  <a:lnTo>
                    <a:pt x="75946" y="626491"/>
                  </a:lnTo>
                  <a:cubicBezTo>
                    <a:pt x="74422" y="637032"/>
                    <a:pt x="73025" y="647700"/>
                    <a:pt x="72009" y="658368"/>
                  </a:cubicBezTo>
                  <a:lnTo>
                    <a:pt x="37973" y="655066"/>
                  </a:lnTo>
                  <a:lnTo>
                    <a:pt x="72009" y="658368"/>
                  </a:lnTo>
                  <a:cubicBezTo>
                    <a:pt x="70993" y="669036"/>
                    <a:pt x="70104" y="679704"/>
                    <a:pt x="69596" y="690372"/>
                  </a:cubicBezTo>
                  <a:lnTo>
                    <a:pt x="35433" y="688721"/>
                  </a:lnTo>
                  <a:lnTo>
                    <a:pt x="69596" y="690372"/>
                  </a:lnTo>
                  <a:cubicBezTo>
                    <a:pt x="69088" y="701040"/>
                    <a:pt x="68834" y="711708"/>
                    <a:pt x="68834" y="722503"/>
                  </a:cubicBezTo>
                  <a:lnTo>
                    <a:pt x="69596" y="754634"/>
                  </a:lnTo>
                  <a:lnTo>
                    <a:pt x="35433" y="756285"/>
                  </a:lnTo>
                  <a:lnTo>
                    <a:pt x="69596" y="754634"/>
                  </a:lnTo>
                  <a:cubicBezTo>
                    <a:pt x="70104" y="765302"/>
                    <a:pt x="70866" y="775970"/>
                    <a:pt x="72009" y="786638"/>
                  </a:cubicBezTo>
                  <a:lnTo>
                    <a:pt x="75946" y="818515"/>
                  </a:lnTo>
                  <a:lnTo>
                    <a:pt x="42164" y="823468"/>
                  </a:lnTo>
                  <a:lnTo>
                    <a:pt x="75946" y="818388"/>
                  </a:lnTo>
                  <a:cubicBezTo>
                    <a:pt x="77470" y="829056"/>
                    <a:pt x="79375" y="839597"/>
                    <a:pt x="81407" y="850011"/>
                  </a:cubicBezTo>
                  <a:lnTo>
                    <a:pt x="47879" y="856615"/>
                  </a:lnTo>
                  <a:lnTo>
                    <a:pt x="81407" y="850011"/>
                  </a:lnTo>
                  <a:cubicBezTo>
                    <a:pt x="83439" y="860552"/>
                    <a:pt x="85852" y="870966"/>
                    <a:pt x="88392" y="881380"/>
                  </a:cubicBezTo>
                  <a:lnTo>
                    <a:pt x="55245" y="889635"/>
                  </a:lnTo>
                  <a:lnTo>
                    <a:pt x="88392" y="881253"/>
                  </a:lnTo>
                  <a:cubicBezTo>
                    <a:pt x="91059" y="891667"/>
                    <a:pt x="93853" y="901954"/>
                    <a:pt x="96901" y="912241"/>
                  </a:cubicBezTo>
                  <a:lnTo>
                    <a:pt x="106934" y="942721"/>
                  </a:lnTo>
                  <a:cubicBezTo>
                    <a:pt x="110490" y="952754"/>
                    <a:pt x="114427" y="962787"/>
                    <a:pt x="118491" y="972693"/>
                  </a:cubicBezTo>
                  <a:lnTo>
                    <a:pt x="131572" y="1002157"/>
                  </a:lnTo>
                  <a:cubicBezTo>
                    <a:pt x="136144" y="1011809"/>
                    <a:pt x="140970" y="1021334"/>
                    <a:pt x="146050" y="1030859"/>
                  </a:cubicBezTo>
                  <a:lnTo>
                    <a:pt x="115824" y="1046988"/>
                  </a:lnTo>
                  <a:lnTo>
                    <a:pt x="146050" y="1030859"/>
                  </a:lnTo>
                  <a:cubicBezTo>
                    <a:pt x="151130" y="1040257"/>
                    <a:pt x="156337" y="1049655"/>
                    <a:pt x="161925" y="1058799"/>
                  </a:cubicBezTo>
                  <a:lnTo>
                    <a:pt x="179070" y="1085977"/>
                  </a:lnTo>
                  <a:lnTo>
                    <a:pt x="150622" y="1105027"/>
                  </a:lnTo>
                  <a:lnTo>
                    <a:pt x="179070" y="1085977"/>
                  </a:lnTo>
                  <a:cubicBezTo>
                    <a:pt x="185039" y="1094867"/>
                    <a:pt x="191262" y="1103630"/>
                    <a:pt x="197612" y="1112266"/>
                  </a:cubicBezTo>
                  <a:lnTo>
                    <a:pt x="217424" y="1137666"/>
                  </a:lnTo>
                  <a:cubicBezTo>
                    <a:pt x="224155" y="1145921"/>
                    <a:pt x="231140" y="1154049"/>
                    <a:pt x="238379" y="1161923"/>
                  </a:cubicBezTo>
                  <a:lnTo>
                    <a:pt x="212979" y="1184910"/>
                  </a:lnTo>
                  <a:lnTo>
                    <a:pt x="238379" y="1161923"/>
                  </a:lnTo>
                  <a:cubicBezTo>
                    <a:pt x="245491" y="1169797"/>
                    <a:pt x="252984" y="1177671"/>
                    <a:pt x="260604" y="1185164"/>
                  </a:cubicBezTo>
                  <a:lnTo>
                    <a:pt x="236347" y="1209294"/>
                  </a:lnTo>
                  <a:lnTo>
                    <a:pt x="260477" y="1185164"/>
                  </a:lnTo>
                  <a:cubicBezTo>
                    <a:pt x="268097" y="1192784"/>
                    <a:pt x="275844" y="1200150"/>
                    <a:pt x="283718" y="1207262"/>
                  </a:cubicBezTo>
                  <a:lnTo>
                    <a:pt x="307975" y="1228217"/>
                  </a:lnTo>
                  <a:lnTo>
                    <a:pt x="286258" y="1254633"/>
                  </a:lnTo>
                  <a:lnTo>
                    <a:pt x="307975" y="1228217"/>
                  </a:lnTo>
                  <a:cubicBezTo>
                    <a:pt x="316230" y="1234948"/>
                    <a:pt x="324739" y="1241552"/>
                    <a:pt x="333375" y="1248029"/>
                  </a:cubicBezTo>
                  <a:lnTo>
                    <a:pt x="312928" y="1275461"/>
                  </a:lnTo>
                  <a:lnTo>
                    <a:pt x="333248" y="1248029"/>
                  </a:lnTo>
                  <a:cubicBezTo>
                    <a:pt x="341884" y="1254379"/>
                    <a:pt x="350647" y="1260602"/>
                    <a:pt x="359537" y="1266571"/>
                  </a:cubicBezTo>
                  <a:lnTo>
                    <a:pt x="340487" y="1295019"/>
                  </a:lnTo>
                  <a:lnTo>
                    <a:pt x="359537" y="1266571"/>
                  </a:lnTo>
                  <a:cubicBezTo>
                    <a:pt x="368427" y="1272540"/>
                    <a:pt x="377444" y="1278255"/>
                    <a:pt x="386588" y="1283716"/>
                  </a:cubicBezTo>
                  <a:lnTo>
                    <a:pt x="414528" y="1299591"/>
                  </a:lnTo>
                  <a:lnTo>
                    <a:pt x="398399" y="1329817"/>
                  </a:lnTo>
                  <a:lnTo>
                    <a:pt x="414528" y="1299591"/>
                  </a:lnTo>
                  <a:cubicBezTo>
                    <a:pt x="424053" y="1304671"/>
                    <a:pt x="433578" y="1309497"/>
                    <a:pt x="443230" y="1314069"/>
                  </a:cubicBezTo>
                  <a:lnTo>
                    <a:pt x="428625" y="1345057"/>
                  </a:lnTo>
                  <a:lnTo>
                    <a:pt x="443230" y="1314069"/>
                  </a:lnTo>
                  <a:cubicBezTo>
                    <a:pt x="452882" y="1318641"/>
                    <a:pt x="462661" y="1322959"/>
                    <a:pt x="472567" y="1327023"/>
                  </a:cubicBezTo>
                  <a:lnTo>
                    <a:pt x="502539" y="1338580"/>
                  </a:lnTo>
                  <a:cubicBezTo>
                    <a:pt x="512572" y="1342136"/>
                    <a:pt x="522732" y="1345565"/>
                    <a:pt x="533019" y="1348613"/>
                  </a:cubicBezTo>
                  <a:lnTo>
                    <a:pt x="523113" y="1381379"/>
                  </a:lnTo>
                  <a:lnTo>
                    <a:pt x="533019" y="1348613"/>
                  </a:lnTo>
                  <a:cubicBezTo>
                    <a:pt x="543306" y="1351788"/>
                    <a:pt x="553593" y="1354582"/>
                    <a:pt x="564007" y="1357122"/>
                  </a:cubicBezTo>
                  <a:lnTo>
                    <a:pt x="595376" y="1364107"/>
                  </a:lnTo>
                  <a:cubicBezTo>
                    <a:pt x="605917" y="1366139"/>
                    <a:pt x="616458" y="1368044"/>
                    <a:pt x="626999" y="1369568"/>
                  </a:cubicBezTo>
                  <a:lnTo>
                    <a:pt x="658876" y="1373505"/>
                  </a:lnTo>
                  <a:lnTo>
                    <a:pt x="655574" y="1407541"/>
                  </a:lnTo>
                  <a:lnTo>
                    <a:pt x="658876" y="1373505"/>
                  </a:lnTo>
                  <a:cubicBezTo>
                    <a:pt x="669544" y="1374521"/>
                    <a:pt x="680212" y="1375283"/>
                    <a:pt x="690880" y="1375918"/>
                  </a:cubicBezTo>
                  <a:lnTo>
                    <a:pt x="723011" y="1376680"/>
                  </a:lnTo>
                  <a:lnTo>
                    <a:pt x="4609592" y="1376680"/>
                  </a:lnTo>
                  <a:cubicBezTo>
                    <a:pt x="4620260" y="1376680"/>
                    <a:pt x="4630928" y="1376426"/>
                    <a:pt x="4641723" y="1375918"/>
                  </a:cubicBezTo>
                  <a:lnTo>
                    <a:pt x="4673727" y="1373505"/>
                  </a:lnTo>
                  <a:cubicBezTo>
                    <a:pt x="4684395" y="1372489"/>
                    <a:pt x="4694936" y="1371092"/>
                    <a:pt x="4705604" y="1369568"/>
                  </a:cubicBezTo>
                  <a:lnTo>
                    <a:pt x="4737227" y="1364107"/>
                  </a:lnTo>
                  <a:cubicBezTo>
                    <a:pt x="4747768" y="1362075"/>
                    <a:pt x="4758182" y="1359662"/>
                    <a:pt x="4768596" y="1357122"/>
                  </a:cubicBezTo>
                  <a:lnTo>
                    <a:pt x="4799584" y="1348486"/>
                  </a:lnTo>
                  <a:lnTo>
                    <a:pt x="4809490" y="1381252"/>
                  </a:lnTo>
                  <a:lnTo>
                    <a:pt x="4799584" y="1348486"/>
                  </a:lnTo>
                  <a:cubicBezTo>
                    <a:pt x="4809871" y="1345311"/>
                    <a:pt x="4820031" y="1342009"/>
                    <a:pt x="4830064" y="1338453"/>
                  </a:cubicBezTo>
                  <a:lnTo>
                    <a:pt x="4860036" y="1326896"/>
                  </a:lnTo>
                  <a:cubicBezTo>
                    <a:pt x="4869942" y="1322832"/>
                    <a:pt x="4879720" y="1318514"/>
                    <a:pt x="4889372" y="1313942"/>
                  </a:cubicBezTo>
                  <a:lnTo>
                    <a:pt x="4903977" y="1344930"/>
                  </a:lnTo>
                  <a:lnTo>
                    <a:pt x="4889372" y="1313942"/>
                  </a:lnTo>
                  <a:cubicBezTo>
                    <a:pt x="4899025" y="1309370"/>
                    <a:pt x="4908676" y="1304544"/>
                    <a:pt x="4918075" y="1299464"/>
                  </a:cubicBezTo>
                  <a:lnTo>
                    <a:pt x="4934203" y="1329690"/>
                  </a:lnTo>
                  <a:lnTo>
                    <a:pt x="4918075" y="1299464"/>
                  </a:lnTo>
                  <a:cubicBezTo>
                    <a:pt x="4927472" y="1294384"/>
                    <a:pt x="4936871" y="1289177"/>
                    <a:pt x="4946015" y="1283589"/>
                  </a:cubicBezTo>
                  <a:lnTo>
                    <a:pt x="4973193" y="1266444"/>
                  </a:lnTo>
                  <a:lnTo>
                    <a:pt x="4992243" y="1294892"/>
                  </a:lnTo>
                  <a:lnTo>
                    <a:pt x="4973193" y="1266444"/>
                  </a:lnTo>
                  <a:cubicBezTo>
                    <a:pt x="4982083" y="1260475"/>
                    <a:pt x="4990846" y="1254379"/>
                    <a:pt x="4999482" y="1247902"/>
                  </a:cubicBezTo>
                  <a:lnTo>
                    <a:pt x="5019802" y="1275334"/>
                  </a:lnTo>
                  <a:lnTo>
                    <a:pt x="4999355" y="1247902"/>
                  </a:lnTo>
                  <a:cubicBezTo>
                    <a:pt x="5007991" y="1241552"/>
                    <a:pt x="5016373" y="1234948"/>
                    <a:pt x="5024755" y="1228090"/>
                  </a:cubicBezTo>
                  <a:lnTo>
                    <a:pt x="5046472" y="1254506"/>
                  </a:lnTo>
                  <a:lnTo>
                    <a:pt x="5024755" y="1228090"/>
                  </a:lnTo>
                  <a:cubicBezTo>
                    <a:pt x="5033010" y="1221359"/>
                    <a:pt x="5041138" y="1214247"/>
                    <a:pt x="5049139" y="1207135"/>
                  </a:cubicBezTo>
                  <a:lnTo>
                    <a:pt x="5072126" y="1232535"/>
                  </a:lnTo>
                  <a:lnTo>
                    <a:pt x="5049139" y="1207135"/>
                  </a:lnTo>
                  <a:cubicBezTo>
                    <a:pt x="5057013" y="1199896"/>
                    <a:pt x="5064887" y="1192530"/>
                    <a:pt x="5072380" y="1185037"/>
                  </a:cubicBezTo>
                  <a:lnTo>
                    <a:pt x="5094478" y="1161796"/>
                  </a:lnTo>
                  <a:cubicBezTo>
                    <a:pt x="5101717" y="1153922"/>
                    <a:pt x="5108702" y="1145794"/>
                    <a:pt x="5115433" y="1137539"/>
                  </a:cubicBezTo>
                  <a:lnTo>
                    <a:pt x="5141849" y="1159256"/>
                  </a:lnTo>
                  <a:lnTo>
                    <a:pt x="5115433" y="1137539"/>
                  </a:lnTo>
                  <a:cubicBezTo>
                    <a:pt x="5122291" y="1129284"/>
                    <a:pt x="5128768" y="1120775"/>
                    <a:pt x="5135245" y="1112266"/>
                  </a:cubicBezTo>
                  <a:lnTo>
                    <a:pt x="5162677" y="1132713"/>
                  </a:lnTo>
                  <a:lnTo>
                    <a:pt x="5135245" y="1112393"/>
                  </a:lnTo>
                  <a:cubicBezTo>
                    <a:pt x="5141595" y="1103757"/>
                    <a:pt x="5147818" y="1094994"/>
                    <a:pt x="5153787" y="1086104"/>
                  </a:cubicBezTo>
                  <a:lnTo>
                    <a:pt x="5182235" y="1105154"/>
                  </a:lnTo>
                  <a:lnTo>
                    <a:pt x="5153787" y="1086104"/>
                  </a:lnTo>
                  <a:cubicBezTo>
                    <a:pt x="5159756" y="1077214"/>
                    <a:pt x="5165471" y="1068197"/>
                    <a:pt x="5170932" y="1058926"/>
                  </a:cubicBezTo>
                  <a:lnTo>
                    <a:pt x="5200269" y="1076579"/>
                  </a:lnTo>
                  <a:lnTo>
                    <a:pt x="5170932" y="1059053"/>
                  </a:lnTo>
                  <a:cubicBezTo>
                    <a:pt x="5176393" y="1049909"/>
                    <a:pt x="5181727" y="1040511"/>
                    <a:pt x="5186807" y="1031113"/>
                  </a:cubicBezTo>
                  <a:lnTo>
                    <a:pt x="5201285" y="1002411"/>
                  </a:lnTo>
                  <a:cubicBezTo>
                    <a:pt x="5205857" y="992759"/>
                    <a:pt x="5210175" y="982980"/>
                    <a:pt x="5214239" y="973074"/>
                  </a:cubicBezTo>
                  <a:lnTo>
                    <a:pt x="5245862" y="986155"/>
                  </a:lnTo>
                  <a:lnTo>
                    <a:pt x="5214239" y="973074"/>
                  </a:lnTo>
                  <a:cubicBezTo>
                    <a:pt x="5218303" y="963168"/>
                    <a:pt x="5222113" y="953135"/>
                    <a:pt x="5225796" y="943102"/>
                  </a:cubicBezTo>
                  <a:lnTo>
                    <a:pt x="5235829" y="912622"/>
                  </a:lnTo>
                  <a:cubicBezTo>
                    <a:pt x="5239004" y="902335"/>
                    <a:pt x="5241798" y="892048"/>
                    <a:pt x="5244338" y="881634"/>
                  </a:cubicBezTo>
                  <a:lnTo>
                    <a:pt x="5277485" y="890016"/>
                  </a:lnTo>
                  <a:lnTo>
                    <a:pt x="5244338" y="881761"/>
                  </a:lnTo>
                  <a:cubicBezTo>
                    <a:pt x="5247005" y="871347"/>
                    <a:pt x="5249292" y="860933"/>
                    <a:pt x="5251450" y="850392"/>
                  </a:cubicBezTo>
                  <a:lnTo>
                    <a:pt x="5256911" y="818769"/>
                  </a:lnTo>
                  <a:lnTo>
                    <a:pt x="5290693" y="823722"/>
                  </a:lnTo>
                  <a:lnTo>
                    <a:pt x="5256911" y="818769"/>
                  </a:lnTo>
                  <a:cubicBezTo>
                    <a:pt x="5258435" y="808228"/>
                    <a:pt x="5259832" y="797560"/>
                    <a:pt x="5260848" y="786892"/>
                  </a:cubicBezTo>
                  <a:lnTo>
                    <a:pt x="5263261" y="754888"/>
                  </a:lnTo>
                  <a:cubicBezTo>
                    <a:pt x="5263769" y="744220"/>
                    <a:pt x="5264023" y="733552"/>
                    <a:pt x="5264023" y="722757"/>
                  </a:cubicBezTo>
                  <a:lnTo>
                    <a:pt x="5263261" y="690626"/>
                  </a:lnTo>
                  <a:cubicBezTo>
                    <a:pt x="5262753" y="679958"/>
                    <a:pt x="5261991" y="669290"/>
                    <a:pt x="5260848" y="658622"/>
                  </a:cubicBezTo>
                  <a:lnTo>
                    <a:pt x="5256911" y="626745"/>
                  </a:lnTo>
                  <a:cubicBezTo>
                    <a:pt x="5255387" y="616204"/>
                    <a:pt x="5253482" y="605663"/>
                    <a:pt x="5251450" y="595122"/>
                  </a:cubicBezTo>
                  <a:lnTo>
                    <a:pt x="5244338" y="563753"/>
                  </a:lnTo>
                  <a:lnTo>
                    <a:pt x="5277485" y="555498"/>
                  </a:lnTo>
                  <a:lnTo>
                    <a:pt x="5244338" y="563753"/>
                  </a:lnTo>
                  <a:cubicBezTo>
                    <a:pt x="5241672" y="553339"/>
                    <a:pt x="5238878" y="543052"/>
                    <a:pt x="5235829" y="532892"/>
                  </a:cubicBezTo>
                  <a:lnTo>
                    <a:pt x="5225796" y="502412"/>
                  </a:lnTo>
                  <a:lnTo>
                    <a:pt x="5258054" y="490855"/>
                  </a:lnTo>
                  <a:lnTo>
                    <a:pt x="5225923" y="502412"/>
                  </a:lnTo>
                  <a:cubicBezTo>
                    <a:pt x="5222367" y="492379"/>
                    <a:pt x="5218430" y="482346"/>
                    <a:pt x="5214366" y="472440"/>
                  </a:cubicBezTo>
                  <a:lnTo>
                    <a:pt x="5245989" y="459359"/>
                  </a:lnTo>
                  <a:lnTo>
                    <a:pt x="5214366" y="472440"/>
                  </a:lnTo>
                  <a:cubicBezTo>
                    <a:pt x="5210302" y="462534"/>
                    <a:pt x="5205857" y="452755"/>
                    <a:pt x="5201285" y="443103"/>
                  </a:cubicBezTo>
                  <a:lnTo>
                    <a:pt x="5186807" y="414401"/>
                  </a:lnTo>
                  <a:cubicBezTo>
                    <a:pt x="5181727" y="405003"/>
                    <a:pt x="5176520" y="395605"/>
                    <a:pt x="5170932" y="386461"/>
                  </a:cubicBezTo>
                  <a:lnTo>
                    <a:pt x="5200269" y="368935"/>
                  </a:lnTo>
                  <a:lnTo>
                    <a:pt x="5170932" y="386461"/>
                  </a:lnTo>
                  <a:cubicBezTo>
                    <a:pt x="5165471" y="377317"/>
                    <a:pt x="5159756" y="368300"/>
                    <a:pt x="5153787" y="359283"/>
                  </a:cubicBezTo>
                  <a:lnTo>
                    <a:pt x="5182235" y="340233"/>
                  </a:lnTo>
                  <a:lnTo>
                    <a:pt x="5153787" y="359283"/>
                  </a:lnTo>
                  <a:cubicBezTo>
                    <a:pt x="5147818" y="350393"/>
                    <a:pt x="5141722" y="341630"/>
                    <a:pt x="5135245" y="332994"/>
                  </a:cubicBezTo>
                  <a:lnTo>
                    <a:pt x="5162677" y="312674"/>
                  </a:lnTo>
                  <a:lnTo>
                    <a:pt x="5135245" y="332994"/>
                  </a:lnTo>
                  <a:cubicBezTo>
                    <a:pt x="5128895" y="324358"/>
                    <a:pt x="5122291" y="315976"/>
                    <a:pt x="5115433" y="307721"/>
                  </a:cubicBezTo>
                  <a:lnTo>
                    <a:pt x="5141849" y="286004"/>
                  </a:lnTo>
                  <a:lnTo>
                    <a:pt x="5115433" y="307721"/>
                  </a:lnTo>
                  <a:cubicBezTo>
                    <a:pt x="5108575" y="299466"/>
                    <a:pt x="5101590" y="291338"/>
                    <a:pt x="5094478" y="283337"/>
                  </a:cubicBezTo>
                  <a:lnTo>
                    <a:pt x="5072380" y="260096"/>
                  </a:lnTo>
                  <a:cubicBezTo>
                    <a:pt x="5064760" y="252476"/>
                    <a:pt x="5057013" y="245110"/>
                    <a:pt x="5049139" y="237998"/>
                  </a:cubicBezTo>
                  <a:lnTo>
                    <a:pt x="5024755" y="217043"/>
                  </a:lnTo>
                  <a:cubicBezTo>
                    <a:pt x="5016500" y="210185"/>
                    <a:pt x="5007991" y="203708"/>
                    <a:pt x="4999482" y="197358"/>
                  </a:cubicBezTo>
                  <a:lnTo>
                    <a:pt x="4973193" y="178816"/>
                  </a:lnTo>
                  <a:cubicBezTo>
                    <a:pt x="4964303" y="172847"/>
                    <a:pt x="4955286" y="167132"/>
                    <a:pt x="4946142" y="161671"/>
                  </a:cubicBezTo>
                  <a:lnTo>
                    <a:pt x="4918202" y="145796"/>
                  </a:lnTo>
                  <a:lnTo>
                    <a:pt x="4934331" y="115697"/>
                  </a:lnTo>
                  <a:lnTo>
                    <a:pt x="4918202" y="145923"/>
                  </a:lnTo>
                  <a:cubicBezTo>
                    <a:pt x="4908804" y="140843"/>
                    <a:pt x="4899152" y="136017"/>
                    <a:pt x="4889500" y="131445"/>
                  </a:cubicBezTo>
                  <a:lnTo>
                    <a:pt x="4904105" y="100584"/>
                  </a:lnTo>
                  <a:lnTo>
                    <a:pt x="4889500" y="131445"/>
                  </a:lnTo>
                  <a:cubicBezTo>
                    <a:pt x="4879848" y="126873"/>
                    <a:pt x="4870069" y="122555"/>
                    <a:pt x="4860163" y="118491"/>
                  </a:cubicBezTo>
                  <a:lnTo>
                    <a:pt x="4873244" y="86868"/>
                  </a:lnTo>
                  <a:lnTo>
                    <a:pt x="4860163" y="118491"/>
                  </a:lnTo>
                  <a:cubicBezTo>
                    <a:pt x="4850257" y="114427"/>
                    <a:pt x="4840224" y="110490"/>
                    <a:pt x="4830191" y="106934"/>
                  </a:cubicBezTo>
                  <a:lnTo>
                    <a:pt x="4799711" y="96901"/>
                  </a:lnTo>
                  <a:lnTo>
                    <a:pt x="4809617" y="64135"/>
                  </a:lnTo>
                  <a:lnTo>
                    <a:pt x="4799711" y="96901"/>
                  </a:lnTo>
                  <a:cubicBezTo>
                    <a:pt x="4789424" y="93726"/>
                    <a:pt x="4779137" y="90932"/>
                    <a:pt x="4768723" y="88265"/>
                  </a:cubicBezTo>
                  <a:lnTo>
                    <a:pt x="4777105" y="55118"/>
                  </a:lnTo>
                  <a:lnTo>
                    <a:pt x="4768850" y="88265"/>
                  </a:lnTo>
                  <a:cubicBezTo>
                    <a:pt x="4758436" y="85725"/>
                    <a:pt x="4748022" y="83312"/>
                    <a:pt x="4737481" y="81280"/>
                  </a:cubicBezTo>
                  <a:lnTo>
                    <a:pt x="4705858" y="75819"/>
                  </a:lnTo>
                  <a:cubicBezTo>
                    <a:pt x="4695318" y="74295"/>
                    <a:pt x="4684649" y="72898"/>
                    <a:pt x="4673981" y="71882"/>
                  </a:cubicBezTo>
                  <a:lnTo>
                    <a:pt x="4641978" y="69469"/>
                  </a:lnTo>
                  <a:lnTo>
                    <a:pt x="4643629" y="35306"/>
                  </a:lnTo>
                  <a:lnTo>
                    <a:pt x="4641978" y="69469"/>
                  </a:lnTo>
                  <a:cubicBezTo>
                    <a:pt x="4631310" y="68961"/>
                    <a:pt x="4620514" y="68707"/>
                    <a:pt x="4609847" y="68707"/>
                  </a:cubicBezTo>
                  <a:lnTo>
                    <a:pt x="722630" y="6870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36059" y="4895422"/>
            <a:ext cx="4128862" cy="1318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25"/>
              </a:lnSpc>
            </a:pPr>
            <a:r>
              <a:rPr lang="en-US" sz="5025" b="1" spc="-10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Besoins non fonctionnels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60114" y="2122513"/>
            <a:ext cx="3261193" cy="712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48"/>
              </a:lnSpc>
            </a:pPr>
            <a:r>
              <a:rPr lang="en-US" sz="4177" b="1" spc="-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Ergonomie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73286" y="3986393"/>
            <a:ext cx="2672989" cy="719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06"/>
              </a:lnSpc>
            </a:pPr>
            <a:r>
              <a:rPr lang="en-US" sz="4218" b="1" spc="-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Sécurité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75956" y="5887166"/>
            <a:ext cx="4429508" cy="719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06"/>
              </a:lnSpc>
            </a:pPr>
            <a:r>
              <a:rPr lang="en-US" sz="4218" b="1" spc="-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Maintenabilité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91148" y="7926048"/>
            <a:ext cx="3882819" cy="709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16"/>
              </a:lnSpc>
            </a:pPr>
            <a:r>
              <a:rPr lang="en-US" sz="4154" b="1" spc="-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Compatibilité</a:t>
            </a:r>
          </a:p>
        </p:txBody>
      </p: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32" name="Freeform 32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676227" y="356868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913493" y="310410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729073" y="228729"/>
            <a:ext cx="325723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</a:t>
            </a:r>
          </a:p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conception 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9489647" y="228729"/>
            <a:ext cx="216560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Choix et évaluation du modèle IA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030776" y="310410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5376217" y="356868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7557699" y="9231152"/>
            <a:ext cx="7303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790" y="66675"/>
            <a:ext cx="3800475" cy="1200150"/>
          </a:xfrm>
          <a:custGeom>
            <a:avLst/>
            <a:gdLst/>
            <a:ahLst/>
            <a:cxnLst/>
            <a:rect l="l" t="t" r="r" b="b"/>
            <a:pathLst>
              <a:path w="3800475" h="1200150">
                <a:moveTo>
                  <a:pt x="0" y="0"/>
                </a:moveTo>
                <a:lnTo>
                  <a:pt x="3800475" y="0"/>
                </a:lnTo>
                <a:lnTo>
                  <a:pt x="3800475" y="1200150"/>
                </a:lnTo>
                <a:lnTo>
                  <a:pt x="0" y="1200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90069" y="0"/>
            <a:ext cx="5997931" cy="2357428"/>
          </a:xfrm>
          <a:custGeom>
            <a:avLst/>
            <a:gdLst/>
            <a:ahLst/>
            <a:cxnLst/>
            <a:rect l="l" t="t" r="r" b="b"/>
            <a:pathLst>
              <a:path w="5997931" h="2357428">
                <a:moveTo>
                  <a:pt x="0" y="0"/>
                </a:moveTo>
                <a:lnTo>
                  <a:pt x="5997931" y="0"/>
                </a:lnTo>
                <a:lnTo>
                  <a:pt x="5997931" y="2357428"/>
                </a:lnTo>
                <a:lnTo>
                  <a:pt x="0" y="2357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364" r="-34620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971262" y="3745106"/>
            <a:ext cx="1356065" cy="2796778"/>
            <a:chOff x="0" y="0"/>
            <a:chExt cx="1356068" cy="2796781"/>
          </a:xfrm>
        </p:grpSpPr>
        <p:sp>
          <p:nvSpPr>
            <p:cNvPr id="7" name="Freeform 7"/>
            <p:cNvSpPr/>
            <p:nvPr/>
          </p:nvSpPr>
          <p:spPr>
            <a:xfrm>
              <a:off x="-2540" y="-16256"/>
              <a:ext cx="1369441" cy="2813050"/>
            </a:xfrm>
            <a:custGeom>
              <a:avLst/>
              <a:gdLst/>
              <a:ahLst/>
              <a:cxnLst/>
              <a:rect l="l" t="t" r="r" b="b"/>
              <a:pathLst>
                <a:path w="1369441" h="2813050">
                  <a:moveTo>
                    <a:pt x="244475" y="64135"/>
                  </a:moveTo>
                  <a:cubicBezTo>
                    <a:pt x="195199" y="6604"/>
                    <a:pt x="108204" y="0"/>
                    <a:pt x="50546" y="49276"/>
                  </a:cubicBezTo>
                  <a:cubicBezTo>
                    <a:pt x="22733" y="73279"/>
                    <a:pt x="5842" y="106553"/>
                    <a:pt x="2921" y="143256"/>
                  </a:cubicBezTo>
                  <a:cubicBezTo>
                    <a:pt x="0" y="179959"/>
                    <a:pt x="11684" y="215392"/>
                    <a:pt x="35687" y="243332"/>
                  </a:cubicBezTo>
                  <a:lnTo>
                    <a:pt x="1039749" y="1414653"/>
                  </a:lnTo>
                  <a:lnTo>
                    <a:pt x="35687" y="2585974"/>
                  </a:lnTo>
                  <a:cubicBezTo>
                    <a:pt x="11684" y="2613914"/>
                    <a:pt x="127" y="2649474"/>
                    <a:pt x="2921" y="2686050"/>
                  </a:cubicBezTo>
                  <a:cubicBezTo>
                    <a:pt x="5715" y="2722626"/>
                    <a:pt x="22733" y="2756027"/>
                    <a:pt x="50419" y="2779903"/>
                  </a:cubicBezTo>
                  <a:cubicBezTo>
                    <a:pt x="75311" y="2801239"/>
                    <a:pt x="107061" y="2813050"/>
                    <a:pt x="139954" y="2813050"/>
                  </a:cubicBezTo>
                  <a:cubicBezTo>
                    <a:pt x="180213" y="2813050"/>
                    <a:pt x="218186" y="2795524"/>
                    <a:pt x="244348" y="2765044"/>
                  </a:cubicBezTo>
                  <a:lnTo>
                    <a:pt x="1325118" y="1504061"/>
                  </a:lnTo>
                  <a:cubicBezTo>
                    <a:pt x="1369441" y="1452245"/>
                    <a:pt x="1369441" y="1376934"/>
                    <a:pt x="1325118" y="1324991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26301" y="5545779"/>
            <a:ext cx="13668737" cy="183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42"/>
              </a:lnSpc>
            </a:pPr>
            <a:r>
              <a:rPr lang="en-US" sz="12980" b="1" spc="-246" dirty="0">
                <a:solidFill>
                  <a:srgbClr val="000000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Étude préliminaire,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304" y="7062426"/>
            <a:ext cx="14926666" cy="183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42"/>
              </a:lnSpc>
            </a:pPr>
            <a:r>
              <a:rPr lang="en-US" sz="12980" b="1" spc="-220" dirty="0">
                <a:solidFill>
                  <a:srgbClr val="000000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analyse et conception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84282" y="2043103"/>
            <a:ext cx="3518053" cy="286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74"/>
              </a:lnSpc>
            </a:pPr>
            <a:r>
              <a:rPr lang="en-US" sz="16767" b="1" spc="114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5" name="Freeform 5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907669"/>
                  </a:moveTo>
                  <a:lnTo>
                    <a:pt x="3129915" y="907669"/>
                  </a:lnTo>
                  <a:lnTo>
                    <a:pt x="31299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aphicFrame>
        <p:nvGraphicFramePr>
          <p:cNvPr id="29" name="Table 29"/>
          <p:cNvGraphicFramePr>
            <a:graphicFrameLocks noGrp="1"/>
          </p:cNvGraphicFramePr>
          <p:nvPr/>
        </p:nvGraphicFramePr>
        <p:xfrm>
          <a:off x="1423311" y="3596156"/>
          <a:ext cx="15808681" cy="5927929"/>
        </p:xfrm>
        <a:graphic>
          <a:graphicData uri="http://schemas.openxmlformats.org/drawingml/2006/table">
            <a:tbl>
              <a:tblPr/>
              <a:tblGrid>
                <a:gridCol w="3318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2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7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0602">
                <a:tc>
                  <a:txBody>
                    <a:bodyPr/>
                    <a:lstStyle/>
                    <a:p>
                      <a:pPr algn="ctr">
                        <a:lnSpc>
                          <a:spcPts val="217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242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24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5354">
                <a:tc>
                  <a:txBody>
                    <a:bodyPr/>
                    <a:lstStyle/>
                    <a:p>
                      <a:pPr algn="ctr">
                        <a:lnSpc>
                          <a:spcPts val="217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4113">
                <a:tc>
                  <a:txBody>
                    <a:bodyPr/>
                    <a:lstStyle/>
                    <a:p>
                      <a:pPr algn="ctr">
                        <a:lnSpc>
                          <a:spcPts val="217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7860">
                <a:tc>
                  <a:txBody>
                    <a:bodyPr/>
                    <a:lstStyle/>
                    <a:p>
                      <a:pPr algn="ctr">
                        <a:lnSpc>
                          <a:spcPts val="217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7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TextBox 30"/>
          <p:cNvSpPr txBox="1"/>
          <p:nvPr/>
        </p:nvSpPr>
        <p:spPr>
          <a:xfrm>
            <a:off x="541400" y="1460354"/>
            <a:ext cx="17739607" cy="1707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88"/>
              </a:lnSpc>
            </a:pPr>
            <a:r>
              <a:rPr lang="en-US" sz="6025" b="1" spc="-12" dirty="0">
                <a:solidFill>
                  <a:srgbClr val="E600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Analyse comparative des solutions alternatives: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74157" y="3499675"/>
            <a:ext cx="1506455" cy="178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8"/>
              </a:lnSpc>
            </a:pPr>
            <a:r>
              <a:rPr lang="en-US" sz="3060" b="1" u="sng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Critère Type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07302" y="6423134"/>
            <a:ext cx="2040165" cy="52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4"/>
              </a:lnSpc>
            </a:pPr>
            <a:r>
              <a:rPr lang="en-US" sz="3060" b="1" u="sng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Avantages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16210" y="8408448"/>
            <a:ext cx="2822348" cy="52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4"/>
              </a:lnSpc>
            </a:pPr>
            <a:r>
              <a:rPr lang="en-US" sz="3060" b="1" u="sng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Inconvénients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911338" y="3499675"/>
            <a:ext cx="2166154" cy="178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8"/>
              </a:lnSpc>
            </a:pPr>
            <a:r>
              <a:rPr lang="en-US" sz="3060" b="1" dirty="0">
                <a:solidFill>
                  <a:srgbClr val="FFFFFF"/>
                </a:solidFill>
                <a:latin typeface="Source Han Sans JP Heavy"/>
                <a:ea typeface="Source Han Sans JP Heavy"/>
                <a:cs typeface="Source Han Sans JP Heavy"/>
                <a:sym typeface="Source Han Sans JP Heavy"/>
              </a:rPr>
              <a:t>easyVISTA </a:t>
            </a:r>
            <a:r>
              <a:rPr lang="en-US" sz="3060" dirty="0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Payant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522464" y="8240992"/>
            <a:ext cx="494390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2"/>
              </a:lnSpc>
            </a:pPr>
            <a:r>
              <a:rPr lang="en-US" sz="3060" dirty="0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Configuration complexe, coût élevé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594696" y="6027077"/>
            <a:ext cx="5238271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2"/>
              </a:lnSpc>
            </a:pPr>
            <a:r>
              <a:rPr lang="en-US" sz="3060" dirty="0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Solution complète pour l'ITSM, gestion des workflows avancée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302961" y="3499675"/>
            <a:ext cx="1550531" cy="178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8"/>
              </a:lnSpc>
            </a:pPr>
            <a:r>
              <a:rPr lang="en-US" sz="3060" b="1" dirty="0">
                <a:solidFill>
                  <a:srgbClr val="FFFFFF"/>
                </a:solidFill>
                <a:latin typeface="Source Han Sans JP Heavy"/>
                <a:ea typeface="Source Han Sans JP Heavy"/>
                <a:cs typeface="Source Han Sans JP Heavy"/>
                <a:sym typeface="Source Han Sans JP Heavy"/>
              </a:rPr>
              <a:t>Jira </a:t>
            </a:r>
            <a:r>
              <a:rPr lang="en-US" sz="3060" dirty="0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Payant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350273" y="8005372"/>
            <a:ext cx="545590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2"/>
              </a:lnSpc>
            </a:pPr>
            <a:r>
              <a:rPr lang="en-US" sz="3060" dirty="0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Coût élevé, configuration et personnalisation avancées nécessaires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099892" y="6255677"/>
            <a:ext cx="61321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2"/>
              </a:lnSpc>
            </a:pPr>
            <a:r>
              <a:rPr lang="en-US" sz="3060" dirty="0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Intégration avec de nombreux outils, bon suivi des tickets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24154" y="322835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897724" y="310410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812917" y="241154"/>
            <a:ext cx="3077937" cy="47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 conception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351432" y="241154"/>
            <a:ext cx="248539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Choix et évaluation du modèle IA 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042535" y="322835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5375617" y="322835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724564" y="3284777"/>
            <a:ext cx="4667907" cy="1586589"/>
          </a:xfrm>
          <a:custGeom>
            <a:avLst/>
            <a:gdLst/>
            <a:ahLst/>
            <a:cxnLst/>
            <a:rect l="l" t="t" r="r" b="b"/>
            <a:pathLst>
              <a:path w="4667907" h="1586589">
                <a:moveTo>
                  <a:pt x="0" y="0"/>
                </a:moveTo>
                <a:lnTo>
                  <a:pt x="4667908" y="0"/>
                </a:lnTo>
                <a:lnTo>
                  <a:pt x="4667908" y="1586588"/>
                </a:lnTo>
                <a:lnTo>
                  <a:pt x="0" y="1586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2696760">
            <a:off x="10754620" y="4939669"/>
            <a:ext cx="3744763" cy="1785061"/>
            <a:chOff x="0" y="0"/>
            <a:chExt cx="4993018" cy="23800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93005" cy="2380107"/>
            </a:xfrm>
            <a:custGeom>
              <a:avLst/>
              <a:gdLst/>
              <a:ahLst/>
              <a:cxnLst/>
              <a:rect l="l" t="t" r="r" b="b"/>
              <a:pathLst>
                <a:path w="4993005" h="2380107">
                  <a:moveTo>
                    <a:pt x="2286" y="0"/>
                  </a:moveTo>
                  <a:lnTo>
                    <a:pt x="1905" y="296926"/>
                  </a:lnTo>
                  <a:lnTo>
                    <a:pt x="0" y="2375408"/>
                  </a:lnTo>
                  <a:lnTo>
                    <a:pt x="4990719" y="2380107"/>
                  </a:lnTo>
                  <a:lnTo>
                    <a:pt x="4993005" y="4699"/>
                  </a:lnTo>
                  <a:lnTo>
                    <a:pt x="2286" y="0"/>
                  </a:lnTo>
                  <a:close/>
                </a:path>
              </a:pathLst>
            </a:custGeom>
            <a:blipFill>
              <a:blip r:embed="rId3"/>
              <a:stretch>
                <a:fillRect l="-9" t="-20207" r="-203" b="-20196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5400000">
            <a:off x="8125244" y="5180633"/>
            <a:ext cx="2272522" cy="1321699"/>
          </a:xfrm>
          <a:custGeom>
            <a:avLst/>
            <a:gdLst/>
            <a:ahLst/>
            <a:cxnLst/>
            <a:rect l="l" t="t" r="r" b="b"/>
            <a:pathLst>
              <a:path w="2272522" h="1321699">
                <a:moveTo>
                  <a:pt x="0" y="0"/>
                </a:moveTo>
                <a:lnTo>
                  <a:pt x="2272522" y="0"/>
                </a:lnTo>
                <a:lnTo>
                  <a:pt x="2272522" y="1321698"/>
                </a:lnTo>
                <a:lnTo>
                  <a:pt x="0" y="1321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247" r="-22423" b="-2025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52275" y="6899667"/>
            <a:ext cx="927421" cy="833504"/>
          </a:xfrm>
          <a:custGeom>
            <a:avLst/>
            <a:gdLst/>
            <a:ahLst/>
            <a:cxnLst/>
            <a:rect l="l" t="t" r="r" b="b"/>
            <a:pathLst>
              <a:path w="927421" h="833504">
                <a:moveTo>
                  <a:pt x="0" y="0"/>
                </a:moveTo>
                <a:lnTo>
                  <a:pt x="927421" y="0"/>
                </a:lnTo>
                <a:lnTo>
                  <a:pt x="927421" y="833504"/>
                </a:lnTo>
                <a:lnTo>
                  <a:pt x="0" y="833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476234" y="6770631"/>
            <a:ext cx="759152" cy="921229"/>
            <a:chOff x="0" y="0"/>
            <a:chExt cx="759155" cy="921233"/>
          </a:xfrm>
        </p:grpSpPr>
        <p:sp>
          <p:nvSpPr>
            <p:cNvPr id="10" name="Freeform 10"/>
            <p:cNvSpPr/>
            <p:nvPr/>
          </p:nvSpPr>
          <p:spPr>
            <a:xfrm>
              <a:off x="-889" y="0"/>
              <a:ext cx="762000" cy="921258"/>
            </a:xfrm>
            <a:custGeom>
              <a:avLst/>
              <a:gdLst/>
              <a:ahLst/>
              <a:cxnLst/>
              <a:rect l="l" t="t" r="r" b="b"/>
              <a:pathLst>
                <a:path w="762000" h="921258">
                  <a:moveTo>
                    <a:pt x="514350" y="684149"/>
                  </a:moveTo>
                  <a:lnTo>
                    <a:pt x="514350" y="678815"/>
                  </a:lnTo>
                  <a:cubicBezTo>
                    <a:pt x="515112" y="633349"/>
                    <a:pt x="533019" y="589788"/>
                    <a:pt x="564388" y="556895"/>
                  </a:cubicBezTo>
                  <a:cubicBezTo>
                    <a:pt x="628523" y="487553"/>
                    <a:pt x="648208" y="388112"/>
                    <a:pt x="615315" y="299720"/>
                  </a:cubicBezTo>
                  <a:cubicBezTo>
                    <a:pt x="582422" y="211328"/>
                    <a:pt x="502666" y="148717"/>
                    <a:pt x="408940" y="138049"/>
                  </a:cubicBezTo>
                  <a:cubicBezTo>
                    <a:pt x="399669" y="137033"/>
                    <a:pt x="390398" y="136525"/>
                    <a:pt x="381000" y="136525"/>
                  </a:cubicBezTo>
                  <a:lnTo>
                    <a:pt x="381000" y="136525"/>
                  </a:lnTo>
                  <a:cubicBezTo>
                    <a:pt x="380873" y="136525"/>
                    <a:pt x="380746" y="136525"/>
                    <a:pt x="380746" y="136525"/>
                  </a:cubicBezTo>
                  <a:cubicBezTo>
                    <a:pt x="380746" y="136525"/>
                    <a:pt x="380492" y="136525"/>
                    <a:pt x="380492" y="136525"/>
                  </a:cubicBezTo>
                  <a:lnTo>
                    <a:pt x="380492" y="136525"/>
                  </a:lnTo>
                  <a:cubicBezTo>
                    <a:pt x="371221" y="136525"/>
                    <a:pt x="361823" y="137033"/>
                    <a:pt x="352552" y="138049"/>
                  </a:cubicBezTo>
                  <a:cubicBezTo>
                    <a:pt x="258826" y="148717"/>
                    <a:pt x="178943" y="211201"/>
                    <a:pt x="146050" y="299720"/>
                  </a:cubicBezTo>
                  <a:cubicBezTo>
                    <a:pt x="113157" y="388239"/>
                    <a:pt x="132842" y="487680"/>
                    <a:pt x="196977" y="556895"/>
                  </a:cubicBezTo>
                  <a:cubicBezTo>
                    <a:pt x="228473" y="589788"/>
                    <a:pt x="246380" y="633349"/>
                    <a:pt x="247015" y="678815"/>
                  </a:cubicBezTo>
                  <a:lnTo>
                    <a:pt x="247015" y="684149"/>
                  </a:lnTo>
                  <a:cubicBezTo>
                    <a:pt x="231648" y="689610"/>
                    <a:pt x="220091" y="702437"/>
                    <a:pt x="216154" y="718185"/>
                  </a:cubicBezTo>
                  <a:cubicBezTo>
                    <a:pt x="212217" y="733933"/>
                    <a:pt x="216281" y="750697"/>
                    <a:pt x="227076" y="762762"/>
                  </a:cubicBezTo>
                  <a:cubicBezTo>
                    <a:pt x="214122" y="777240"/>
                    <a:pt x="211074" y="798068"/>
                    <a:pt x="219075" y="815721"/>
                  </a:cubicBezTo>
                  <a:cubicBezTo>
                    <a:pt x="227076" y="833374"/>
                    <a:pt x="244729" y="844677"/>
                    <a:pt x="264160" y="844677"/>
                  </a:cubicBezTo>
                  <a:lnTo>
                    <a:pt x="273431" y="844677"/>
                  </a:lnTo>
                  <a:cubicBezTo>
                    <a:pt x="281686" y="889000"/>
                    <a:pt x="320294" y="921258"/>
                    <a:pt x="365506" y="921258"/>
                  </a:cubicBezTo>
                  <a:lnTo>
                    <a:pt x="396113" y="921258"/>
                  </a:lnTo>
                  <a:cubicBezTo>
                    <a:pt x="441198" y="921131"/>
                    <a:pt x="479933" y="889000"/>
                    <a:pt x="488188" y="844677"/>
                  </a:cubicBezTo>
                  <a:lnTo>
                    <a:pt x="497459" y="844677"/>
                  </a:lnTo>
                  <a:cubicBezTo>
                    <a:pt x="516890" y="844804"/>
                    <a:pt x="534543" y="833501"/>
                    <a:pt x="542544" y="815721"/>
                  </a:cubicBezTo>
                  <a:cubicBezTo>
                    <a:pt x="550545" y="797941"/>
                    <a:pt x="547370" y="777240"/>
                    <a:pt x="534543" y="762762"/>
                  </a:cubicBezTo>
                  <a:cubicBezTo>
                    <a:pt x="545338" y="750570"/>
                    <a:pt x="549402" y="733933"/>
                    <a:pt x="545465" y="718185"/>
                  </a:cubicBezTo>
                  <a:cubicBezTo>
                    <a:pt x="541528" y="702437"/>
                    <a:pt x="529844" y="689737"/>
                    <a:pt x="514604" y="684149"/>
                  </a:cubicBezTo>
                  <a:close/>
                  <a:moveTo>
                    <a:pt x="248666" y="730377"/>
                  </a:moveTo>
                  <a:cubicBezTo>
                    <a:pt x="248666" y="721868"/>
                    <a:pt x="255524" y="715010"/>
                    <a:pt x="264033" y="715010"/>
                  </a:cubicBezTo>
                  <a:lnTo>
                    <a:pt x="497332" y="715010"/>
                  </a:lnTo>
                  <a:cubicBezTo>
                    <a:pt x="505841" y="715010"/>
                    <a:pt x="512699" y="721868"/>
                    <a:pt x="512699" y="730377"/>
                  </a:cubicBezTo>
                  <a:cubicBezTo>
                    <a:pt x="512699" y="738886"/>
                    <a:pt x="505841" y="745744"/>
                    <a:pt x="497332" y="745744"/>
                  </a:cubicBezTo>
                  <a:lnTo>
                    <a:pt x="264033" y="745744"/>
                  </a:lnTo>
                  <a:cubicBezTo>
                    <a:pt x="255524" y="745744"/>
                    <a:pt x="248666" y="738886"/>
                    <a:pt x="248666" y="730377"/>
                  </a:cubicBezTo>
                  <a:moveTo>
                    <a:pt x="221869" y="533654"/>
                  </a:moveTo>
                  <a:cubicBezTo>
                    <a:pt x="180594" y="489331"/>
                    <a:pt x="159893" y="429514"/>
                    <a:pt x="165100" y="369189"/>
                  </a:cubicBezTo>
                  <a:cubicBezTo>
                    <a:pt x="174244" y="266573"/>
                    <a:pt x="253873" y="184404"/>
                    <a:pt x="356108" y="171958"/>
                  </a:cubicBezTo>
                  <a:cubicBezTo>
                    <a:pt x="364109" y="171069"/>
                    <a:pt x="372237" y="170561"/>
                    <a:pt x="380365" y="170561"/>
                  </a:cubicBezTo>
                  <a:lnTo>
                    <a:pt x="380619" y="170561"/>
                  </a:lnTo>
                  <a:lnTo>
                    <a:pt x="380873" y="170561"/>
                  </a:lnTo>
                  <a:cubicBezTo>
                    <a:pt x="389001" y="170561"/>
                    <a:pt x="397129" y="171069"/>
                    <a:pt x="405130" y="171958"/>
                  </a:cubicBezTo>
                  <a:cubicBezTo>
                    <a:pt x="507365" y="184404"/>
                    <a:pt x="586994" y="266573"/>
                    <a:pt x="596138" y="369189"/>
                  </a:cubicBezTo>
                  <a:cubicBezTo>
                    <a:pt x="601345" y="429641"/>
                    <a:pt x="580644" y="489331"/>
                    <a:pt x="539369" y="533654"/>
                  </a:cubicBezTo>
                  <a:cubicBezTo>
                    <a:pt x="502031" y="572770"/>
                    <a:pt x="480949" y="624713"/>
                    <a:pt x="480187" y="678815"/>
                  </a:cubicBezTo>
                  <a:lnTo>
                    <a:pt x="480187" y="680847"/>
                  </a:lnTo>
                  <a:lnTo>
                    <a:pt x="281051" y="680847"/>
                  </a:lnTo>
                  <a:lnTo>
                    <a:pt x="281051" y="678815"/>
                  </a:lnTo>
                  <a:cubicBezTo>
                    <a:pt x="280416" y="624713"/>
                    <a:pt x="259207" y="572897"/>
                    <a:pt x="221869" y="533654"/>
                  </a:cubicBezTo>
                  <a:moveTo>
                    <a:pt x="395986" y="887095"/>
                  </a:moveTo>
                  <a:lnTo>
                    <a:pt x="365379" y="887095"/>
                  </a:lnTo>
                  <a:cubicBezTo>
                    <a:pt x="339090" y="887095"/>
                    <a:pt x="315849" y="869823"/>
                    <a:pt x="308356" y="844677"/>
                  </a:cubicBezTo>
                  <a:lnTo>
                    <a:pt x="453009" y="844677"/>
                  </a:lnTo>
                  <a:cubicBezTo>
                    <a:pt x="445389" y="869823"/>
                    <a:pt x="422275" y="887095"/>
                    <a:pt x="395986" y="887095"/>
                  </a:cubicBezTo>
                  <a:moveTo>
                    <a:pt x="497332" y="810514"/>
                  </a:moveTo>
                  <a:lnTo>
                    <a:pt x="264033" y="810514"/>
                  </a:lnTo>
                  <a:cubicBezTo>
                    <a:pt x="255651" y="810387"/>
                    <a:pt x="248793" y="803529"/>
                    <a:pt x="248793" y="795147"/>
                  </a:cubicBezTo>
                  <a:cubicBezTo>
                    <a:pt x="248793" y="786765"/>
                    <a:pt x="255524" y="779907"/>
                    <a:pt x="264033" y="779780"/>
                  </a:cubicBezTo>
                  <a:lnTo>
                    <a:pt x="497332" y="779780"/>
                  </a:lnTo>
                  <a:cubicBezTo>
                    <a:pt x="505714" y="779907"/>
                    <a:pt x="512572" y="786638"/>
                    <a:pt x="512572" y="795147"/>
                  </a:cubicBezTo>
                  <a:cubicBezTo>
                    <a:pt x="512572" y="803656"/>
                    <a:pt x="505841" y="810387"/>
                    <a:pt x="497332" y="810514"/>
                  </a:cubicBezTo>
                  <a:moveTo>
                    <a:pt x="380619" y="102362"/>
                  </a:moveTo>
                  <a:cubicBezTo>
                    <a:pt x="390017" y="102362"/>
                    <a:pt x="397637" y="94742"/>
                    <a:pt x="397637" y="85344"/>
                  </a:cubicBezTo>
                  <a:lnTo>
                    <a:pt x="397637" y="17018"/>
                  </a:lnTo>
                  <a:cubicBezTo>
                    <a:pt x="397764" y="7620"/>
                    <a:pt x="390144" y="0"/>
                    <a:pt x="380619" y="0"/>
                  </a:cubicBezTo>
                  <a:cubicBezTo>
                    <a:pt x="371094" y="0"/>
                    <a:pt x="363601" y="7620"/>
                    <a:pt x="363601" y="17018"/>
                  </a:cubicBezTo>
                  <a:lnTo>
                    <a:pt x="363601" y="85344"/>
                  </a:lnTo>
                  <a:cubicBezTo>
                    <a:pt x="363601" y="94742"/>
                    <a:pt x="371221" y="102362"/>
                    <a:pt x="380619" y="102362"/>
                  </a:cubicBezTo>
                  <a:moveTo>
                    <a:pt x="190500" y="150622"/>
                  </a:moveTo>
                  <a:cubicBezTo>
                    <a:pt x="193929" y="155702"/>
                    <a:pt x="199898" y="158496"/>
                    <a:pt x="205994" y="157988"/>
                  </a:cubicBezTo>
                  <a:cubicBezTo>
                    <a:pt x="212090" y="157480"/>
                    <a:pt x="217424" y="153670"/>
                    <a:pt x="220091" y="148209"/>
                  </a:cubicBezTo>
                  <a:cubicBezTo>
                    <a:pt x="222758" y="142748"/>
                    <a:pt x="222123" y="136144"/>
                    <a:pt x="218567" y="131191"/>
                  </a:cubicBezTo>
                  <a:lnTo>
                    <a:pt x="179451" y="75311"/>
                  </a:lnTo>
                  <a:cubicBezTo>
                    <a:pt x="176022" y="70231"/>
                    <a:pt x="170053" y="67437"/>
                    <a:pt x="163957" y="67945"/>
                  </a:cubicBezTo>
                  <a:cubicBezTo>
                    <a:pt x="157861" y="68453"/>
                    <a:pt x="152527" y="72136"/>
                    <a:pt x="149987" y="77724"/>
                  </a:cubicBezTo>
                  <a:cubicBezTo>
                    <a:pt x="147447" y="83312"/>
                    <a:pt x="147955" y="89789"/>
                    <a:pt x="151511" y="94742"/>
                  </a:cubicBezTo>
                  <a:close/>
                  <a:moveTo>
                    <a:pt x="97917" y="271272"/>
                  </a:moveTo>
                  <a:lnTo>
                    <a:pt x="33782" y="247904"/>
                  </a:lnTo>
                  <a:cubicBezTo>
                    <a:pt x="25019" y="244983"/>
                    <a:pt x="15494" y="249555"/>
                    <a:pt x="12319" y="258191"/>
                  </a:cubicBezTo>
                  <a:cubicBezTo>
                    <a:pt x="9144" y="266827"/>
                    <a:pt x="13462" y="276479"/>
                    <a:pt x="22098" y="279908"/>
                  </a:cubicBezTo>
                  <a:lnTo>
                    <a:pt x="86233" y="303276"/>
                  </a:lnTo>
                  <a:cubicBezTo>
                    <a:pt x="91948" y="305562"/>
                    <a:pt x="98552" y="304546"/>
                    <a:pt x="103378" y="300482"/>
                  </a:cubicBezTo>
                  <a:cubicBezTo>
                    <a:pt x="108204" y="296418"/>
                    <a:pt x="110363" y="290322"/>
                    <a:pt x="109347" y="284226"/>
                  </a:cubicBezTo>
                  <a:cubicBezTo>
                    <a:pt x="108331" y="278130"/>
                    <a:pt x="103886" y="273177"/>
                    <a:pt x="98044" y="271145"/>
                  </a:cubicBezTo>
                  <a:moveTo>
                    <a:pt x="79629" y="455422"/>
                  </a:moveTo>
                  <a:lnTo>
                    <a:pt x="13716" y="473075"/>
                  </a:lnTo>
                  <a:cubicBezTo>
                    <a:pt x="7747" y="474599"/>
                    <a:pt x="3048" y="479171"/>
                    <a:pt x="1524" y="485140"/>
                  </a:cubicBezTo>
                  <a:cubicBezTo>
                    <a:pt x="0" y="491109"/>
                    <a:pt x="1651" y="497459"/>
                    <a:pt x="5969" y="501777"/>
                  </a:cubicBezTo>
                  <a:cubicBezTo>
                    <a:pt x="10287" y="506095"/>
                    <a:pt x="16637" y="507746"/>
                    <a:pt x="22606" y="506095"/>
                  </a:cubicBezTo>
                  <a:lnTo>
                    <a:pt x="88519" y="488315"/>
                  </a:lnTo>
                  <a:cubicBezTo>
                    <a:pt x="94488" y="486791"/>
                    <a:pt x="99187" y="482219"/>
                    <a:pt x="100838" y="476250"/>
                  </a:cubicBezTo>
                  <a:cubicBezTo>
                    <a:pt x="102489" y="470281"/>
                    <a:pt x="100711" y="463931"/>
                    <a:pt x="96393" y="459613"/>
                  </a:cubicBezTo>
                  <a:cubicBezTo>
                    <a:pt x="92075" y="455295"/>
                    <a:pt x="85598" y="453644"/>
                    <a:pt x="79756" y="455295"/>
                  </a:cubicBezTo>
                  <a:moveTo>
                    <a:pt x="170307" y="616585"/>
                  </a:moveTo>
                  <a:lnTo>
                    <a:pt x="126365" y="668909"/>
                  </a:lnTo>
                  <a:cubicBezTo>
                    <a:pt x="122301" y="673608"/>
                    <a:pt x="121158" y="680085"/>
                    <a:pt x="123190" y="685800"/>
                  </a:cubicBezTo>
                  <a:cubicBezTo>
                    <a:pt x="125222" y="691515"/>
                    <a:pt x="130302" y="695833"/>
                    <a:pt x="136398" y="696849"/>
                  </a:cubicBezTo>
                  <a:cubicBezTo>
                    <a:pt x="142494" y="697865"/>
                    <a:pt x="148590" y="695579"/>
                    <a:pt x="152527" y="690753"/>
                  </a:cubicBezTo>
                  <a:lnTo>
                    <a:pt x="196342" y="638429"/>
                  </a:lnTo>
                  <a:cubicBezTo>
                    <a:pt x="200406" y="633730"/>
                    <a:pt x="201549" y="627253"/>
                    <a:pt x="199517" y="621538"/>
                  </a:cubicBezTo>
                  <a:cubicBezTo>
                    <a:pt x="197485" y="615823"/>
                    <a:pt x="192405" y="611505"/>
                    <a:pt x="186309" y="610489"/>
                  </a:cubicBezTo>
                  <a:cubicBezTo>
                    <a:pt x="180213" y="609473"/>
                    <a:pt x="174117" y="611759"/>
                    <a:pt x="170180" y="616458"/>
                  </a:cubicBezTo>
                  <a:close/>
                  <a:moveTo>
                    <a:pt x="556768" y="157861"/>
                  </a:moveTo>
                  <a:cubicBezTo>
                    <a:pt x="562356" y="157861"/>
                    <a:pt x="567563" y="155194"/>
                    <a:pt x="570738" y="150622"/>
                  </a:cubicBezTo>
                  <a:lnTo>
                    <a:pt x="609854" y="94742"/>
                  </a:lnTo>
                  <a:cubicBezTo>
                    <a:pt x="613410" y="89789"/>
                    <a:pt x="614045" y="83185"/>
                    <a:pt x="611378" y="77724"/>
                  </a:cubicBezTo>
                  <a:cubicBezTo>
                    <a:pt x="608711" y="72263"/>
                    <a:pt x="603504" y="68453"/>
                    <a:pt x="597408" y="67945"/>
                  </a:cubicBezTo>
                  <a:cubicBezTo>
                    <a:pt x="591312" y="67437"/>
                    <a:pt x="585343" y="70231"/>
                    <a:pt x="581914" y="75311"/>
                  </a:cubicBezTo>
                  <a:lnTo>
                    <a:pt x="542798" y="131191"/>
                  </a:lnTo>
                  <a:cubicBezTo>
                    <a:pt x="539115" y="136398"/>
                    <a:pt x="538734" y="143256"/>
                    <a:pt x="541655" y="148844"/>
                  </a:cubicBezTo>
                  <a:cubicBezTo>
                    <a:pt x="544576" y="154432"/>
                    <a:pt x="550418" y="157988"/>
                    <a:pt x="556768" y="157988"/>
                  </a:cubicBezTo>
                  <a:close/>
                  <a:moveTo>
                    <a:pt x="675005" y="303403"/>
                  </a:moveTo>
                  <a:lnTo>
                    <a:pt x="739140" y="280035"/>
                  </a:lnTo>
                  <a:cubicBezTo>
                    <a:pt x="747776" y="276606"/>
                    <a:pt x="752094" y="267081"/>
                    <a:pt x="748919" y="258318"/>
                  </a:cubicBezTo>
                  <a:cubicBezTo>
                    <a:pt x="745744" y="249555"/>
                    <a:pt x="736219" y="244983"/>
                    <a:pt x="727456" y="248031"/>
                  </a:cubicBezTo>
                  <a:lnTo>
                    <a:pt x="663321" y="271399"/>
                  </a:lnTo>
                  <a:cubicBezTo>
                    <a:pt x="657479" y="273304"/>
                    <a:pt x="653161" y="278384"/>
                    <a:pt x="652018" y="284480"/>
                  </a:cubicBezTo>
                  <a:cubicBezTo>
                    <a:pt x="650875" y="290576"/>
                    <a:pt x="653161" y="296799"/>
                    <a:pt x="657987" y="300736"/>
                  </a:cubicBezTo>
                  <a:cubicBezTo>
                    <a:pt x="662813" y="304673"/>
                    <a:pt x="669290" y="305689"/>
                    <a:pt x="675132" y="303530"/>
                  </a:cubicBezTo>
                  <a:moveTo>
                    <a:pt x="747649" y="473075"/>
                  </a:moveTo>
                  <a:lnTo>
                    <a:pt x="681736" y="455422"/>
                  </a:lnTo>
                  <a:cubicBezTo>
                    <a:pt x="675767" y="453771"/>
                    <a:pt x="669417" y="455295"/>
                    <a:pt x="665099" y="459740"/>
                  </a:cubicBezTo>
                  <a:cubicBezTo>
                    <a:pt x="660781" y="464185"/>
                    <a:pt x="659003" y="470408"/>
                    <a:pt x="660654" y="476377"/>
                  </a:cubicBezTo>
                  <a:cubicBezTo>
                    <a:pt x="662305" y="482346"/>
                    <a:pt x="667004" y="486918"/>
                    <a:pt x="672973" y="488442"/>
                  </a:cubicBezTo>
                  <a:lnTo>
                    <a:pt x="738886" y="506095"/>
                  </a:lnTo>
                  <a:cubicBezTo>
                    <a:pt x="747903" y="508381"/>
                    <a:pt x="757174" y="503047"/>
                    <a:pt x="759587" y="494030"/>
                  </a:cubicBezTo>
                  <a:cubicBezTo>
                    <a:pt x="762000" y="485013"/>
                    <a:pt x="756666" y="475742"/>
                    <a:pt x="747776" y="473202"/>
                  </a:cubicBezTo>
                  <a:moveTo>
                    <a:pt x="591185" y="616585"/>
                  </a:moveTo>
                  <a:cubicBezTo>
                    <a:pt x="585089" y="609346"/>
                    <a:pt x="574294" y="608457"/>
                    <a:pt x="567182" y="614426"/>
                  </a:cubicBezTo>
                  <a:cubicBezTo>
                    <a:pt x="560070" y="620395"/>
                    <a:pt x="559054" y="631190"/>
                    <a:pt x="565023" y="638429"/>
                  </a:cubicBezTo>
                  <a:lnTo>
                    <a:pt x="608838" y="690753"/>
                  </a:lnTo>
                  <a:cubicBezTo>
                    <a:pt x="612775" y="695579"/>
                    <a:pt x="618871" y="697865"/>
                    <a:pt x="624967" y="696849"/>
                  </a:cubicBezTo>
                  <a:cubicBezTo>
                    <a:pt x="631063" y="695833"/>
                    <a:pt x="636016" y="691642"/>
                    <a:pt x="638175" y="685800"/>
                  </a:cubicBezTo>
                  <a:cubicBezTo>
                    <a:pt x="640334" y="679958"/>
                    <a:pt x="639064" y="673481"/>
                    <a:pt x="635000" y="668909"/>
                  </a:cubicBezTo>
                  <a:close/>
                  <a:moveTo>
                    <a:pt x="366395" y="513207"/>
                  </a:moveTo>
                  <a:cubicBezTo>
                    <a:pt x="368300" y="513207"/>
                    <a:pt x="370078" y="513080"/>
                    <a:pt x="371983" y="512953"/>
                  </a:cubicBezTo>
                  <a:cubicBezTo>
                    <a:pt x="387477" y="511302"/>
                    <a:pt x="401320" y="502666"/>
                    <a:pt x="409575" y="489585"/>
                  </a:cubicBezTo>
                  <a:lnTo>
                    <a:pt x="509143" y="333248"/>
                  </a:lnTo>
                  <a:cubicBezTo>
                    <a:pt x="524383" y="309372"/>
                    <a:pt x="517271" y="277749"/>
                    <a:pt x="493395" y="262636"/>
                  </a:cubicBezTo>
                  <a:cubicBezTo>
                    <a:pt x="469519" y="247523"/>
                    <a:pt x="437896" y="254508"/>
                    <a:pt x="422783" y="278384"/>
                  </a:cubicBezTo>
                  <a:lnTo>
                    <a:pt x="357505" y="381000"/>
                  </a:lnTo>
                  <a:lnTo>
                    <a:pt x="331597" y="355092"/>
                  </a:lnTo>
                  <a:cubicBezTo>
                    <a:pt x="311277" y="335788"/>
                    <a:pt x="279527" y="335788"/>
                    <a:pt x="259207" y="355092"/>
                  </a:cubicBezTo>
                  <a:cubicBezTo>
                    <a:pt x="239268" y="375158"/>
                    <a:pt x="239268" y="407416"/>
                    <a:pt x="259207" y="427482"/>
                  </a:cubicBezTo>
                  <a:lnTo>
                    <a:pt x="330327" y="498602"/>
                  </a:lnTo>
                  <a:cubicBezTo>
                    <a:pt x="339979" y="508127"/>
                    <a:pt x="352933" y="513588"/>
                    <a:pt x="366522" y="513588"/>
                  </a:cubicBezTo>
                  <a:moveTo>
                    <a:pt x="283337" y="378968"/>
                  </a:moveTo>
                  <a:cubicBezTo>
                    <a:pt x="286512" y="375793"/>
                    <a:pt x="290830" y="374015"/>
                    <a:pt x="295402" y="374015"/>
                  </a:cubicBezTo>
                  <a:cubicBezTo>
                    <a:pt x="299974" y="374015"/>
                    <a:pt x="304292" y="375793"/>
                    <a:pt x="307467" y="378968"/>
                  </a:cubicBezTo>
                  <a:lnTo>
                    <a:pt x="348488" y="419989"/>
                  </a:lnTo>
                  <a:cubicBezTo>
                    <a:pt x="352171" y="423672"/>
                    <a:pt x="357251" y="425450"/>
                    <a:pt x="362458" y="424942"/>
                  </a:cubicBezTo>
                  <a:cubicBezTo>
                    <a:pt x="367665" y="424434"/>
                    <a:pt x="372237" y="421513"/>
                    <a:pt x="375031" y="417195"/>
                  </a:cubicBezTo>
                  <a:lnTo>
                    <a:pt x="451739" y="296672"/>
                  </a:lnTo>
                  <a:cubicBezTo>
                    <a:pt x="456819" y="288671"/>
                    <a:pt x="467360" y="286385"/>
                    <a:pt x="475361" y="291465"/>
                  </a:cubicBezTo>
                  <a:cubicBezTo>
                    <a:pt x="483362" y="296545"/>
                    <a:pt x="485648" y="307086"/>
                    <a:pt x="480568" y="315087"/>
                  </a:cubicBezTo>
                  <a:lnTo>
                    <a:pt x="380873" y="471170"/>
                  </a:lnTo>
                  <a:cubicBezTo>
                    <a:pt x="378079" y="475488"/>
                    <a:pt x="373507" y="478409"/>
                    <a:pt x="368427" y="478917"/>
                  </a:cubicBezTo>
                  <a:cubicBezTo>
                    <a:pt x="363347" y="479425"/>
                    <a:pt x="358140" y="477647"/>
                    <a:pt x="354457" y="473964"/>
                  </a:cubicBezTo>
                  <a:lnTo>
                    <a:pt x="283337" y="402844"/>
                  </a:lnTo>
                  <a:cubicBezTo>
                    <a:pt x="276733" y="396113"/>
                    <a:pt x="276733" y="385318"/>
                    <a:pt x="283337" y="378714"/>
                  </a:cubicBezTo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7163317" y="6798711"/>
            <a:ext cx="686400" cy="852659"/>
            <a:chOff x="0" y="0"/>
            <a:chExt cx="686397" cy="852665"/>
          </a:xfrm>
        </p:grpSpPr>
        <p:sp>
          <p:nvSpPr>
            <p:cNvPr id="12" name="Freeform 12"/>
            <p:cNvSpPr/>
            <p:nvPr/>
          </p:nvSpPr>
          <p:spPr>
            <a:xfrm>
              <a:off x="0" y="-508"/>
              <a:ext cx="686435" cy="853948"/>
            </a:xfrm>
            <a:custGeom>
              <a:avLst/>
              <a:gdLst/>
              <a:ahLst/>
              <a:cxnLst/>
              <a:rect l="l" t="t" r="r" b="b"/>
              <a:pathLst>
                <a:path w="686435" h="853948">
                  <a:moveTo>
                    <a:pt x="679577" y="167386"/>
                  </a:moveTo>
                  <a:lnTo>
                    <a:pt x="348742" y="1778"/>
                  </a:lnTo>
                  <a:cubicBezTo>
                    <a:pt x="345313" y="0"/>
                    <a:pt x="341249" y="0"/>
                    <a:pt x="337693" y="1778"/>
                  </a:cubicBezTo>
                  <a:lnTo>
                    <a:pt x="6858" y="167386"/>
                  </a:lnTo>
                  <a:cubicBezTo>
                    <a:pt x="2667" y="169545"/>
                    <a:pt x="0" y="173736"/>
                    <a:pt x="0" y="178435"/>
                  </a:cubicBezTo>
                  <a:cubicBezTo>
                    <a:pt x="0" y="592074"/>
                    <a:pt x="82296" y="681609"/>
                    <a:pt x="337058" y="851154"/>
                  </a:cubicBezTo>
                  <a:cubicBezTo>
                    <a:pt x="341249" y="853948"/>
                    <a:pt x="346583" y="853948"/>
                    <a:pt x="350774" y="851154"/>
                  </a:cubicBezTo>
                  <a:cubicBezTo>
                    <a:pt x="604393" y="681355"/>
                    <a:pt x="686435" y="591693"/>
                    <a:pt x="686435" y="178435"/>
                  </a:cubicBezTo>
                  <a:cubicBezTo>
                    <a:pt x="686435" y="173736"/>
                    <a:pt x="683768" y="169545"/>
                    <a:pt x="679577" y="167386"/>
                  </a:cubicBezTo>
                  <a:moveTo>
                    <a:pt x="343789" y="826008"/>
                  </a:moveTo>
                  <a:cubicBezTo>
                    <a:pt x="108331" y="668782"/>
                    <a:pt x="25654" y="589534"/>
                    <a:pt x="24638" y="186055"/>
                  </a:cubicBezTo>
                  <a:lnTo>
                    <a:pt x="343154" y="26670"/>
                  </a:lnTo>
                  <a:lnTo>
                    <a:pt x="661670" y="186055"/>
                  </a:lnTo>
                  <a:cubicBezTo>
                    <a:pt x="660654" y="589280"/>
                    <a:pt x="578358" y="668655"/>
                    <a:pt x="343789" y="826008"/>
                  </a:cubicBezTo>
                  <a:moveTo>
                    <a:pt x="337693" y="84582"/>
                  </a:moveTo>
                  <a:lnTo>
                    <a:pt x="73025" y="217043"/>
                  </a:lnTo>
                  <a:cubicBezTo>
                    <a:pt x="68834" y="219202"/>
                    <a:pt x="66167" y="223393"/>
                    <a:pt x="66167" y="228092"/>
                  </a:cubicBezTo>
                  <a:cubicBezTo>
                    <a:pt x="66167" y="560197"/>
                    <a:pt x="132334" y="632079"/>
                    <a:pt x="336804" y="768223"/>
                  </a:cubicBezTo>
                  <a:cubicBezTo>
                    <a:pt x="340995" y="771017"/>
                    <a:pt x="346329" y="771017"/>
                    <a:pt x="350520" y="768223"/>
                  </a:cubicBezTo>
                  <a:cubicBezTo>
                    <a:pt x="554355" y="631825"/>
                    <a:pt x="620141" y="559943"/>
                    <a:pt x="620141" y="228092"/>
                  </a:cubicBezTo>
                  <a:cubicBezTo>
                    <a:pt x="620141" y="223393"/>
                    <a:pt x="617474" y="219075"/>
                    <a:pt x="613283" y="217043"/>
                  </a:cubicBezTo>
                  <a:lnTo>
                    <a:pt x="348742" y="84582"/>
                  </a:lnTo>
                  <a:cubicBezTo>
                    <a:pt x="345313" y="82804"/>
                    <a:pt x="341249" y="82804"/>
                    <a:pt x="337693" y="84582"/>
                  </a:cubicBezTo>
                  <a:moveTo>
                    <a:pt x="595503" y="235712"/>
                  </a:moveTo>
                  <a:cubicBezTo>
                    <a:pt x="594487" y="554863"/>
                    <a:pt x="529209" y="618617"/>
                    <a:pt x="343662" y="743077"/>
                  </a:cubicBezTo>
                  <a:cubicBezTo>
                    <a:pt x="157480" y="618744"/>
                    <a:pt x="91821" y="555117"/>
                    <a:pt x="90805" y="235712"/>
                  </a:cubicBezTo>
                  <a:lnTo>
                    <a:pt x="343154" y="109474"/>
                  </a:lnTo>
                  <a:close/>
                  <a:moveTo>
                    <a:pt x="188341" y="435483"/>
                  </a:moveTo>
                  <a:lnTo>
                    <a:pt x="305181" y="552704"/>
                  </a:lnTo>
                  <a:cubicBezTo>
                    <a:pt x="305181" y="552704"/>
                    <a:pt x="305181" y="552704"/>
                    <a:pt x="305181" y="552704"/>
                  </a:cubicBezTo>
                  <a:cubicBezTo>
                    <a:pt x="307467" y="554990"/>
                    <a:pt x="310642" y="556387"/>
                    <a:pt x="313944" y="556387"/>
                  </a:cubicBezTo>
                  <a:cubicBezTo>
                    <a:pt x="317246" y="556387"/>
                    <a:pt x="320421" y="555117"/>
                    <a:pt x="322707" y="552704"/>
                  </a:cubicBezTo>
                  <a:lnTo>
                    <a:pt x="498094" y="377063"/>
                  </a:lnTo>
                  <a:cubicBezTo>
                    <a:pt x="502920" y="372237"/>
                    <a:pt x="502920" y="364363"/>
                    <a:pt x="498094" y="359537"/>
                  </a:cubicBezTo>
                  <a:lnTo>
                    <a:pt x="439674" y="300990"/>
                  </a:lnTo>
                  <a:cubicBezTo>
                    <a:pt x="435102" y="296418"/>
                    <a:pt x="426847" y="296418"/>
                    <a:pt x="422148" y="300990"/>
                  </a:cubicBezTo>
                  <a:lnTo>
                    <a:pt x="313817" y="409448"/>
                  </a:lnTo>
                  <a:lnTo>
                    <a:pt x="264033" y="359664"/>
                  </a:lnTo>
                  <a:cubicBezTo>
                    <a:pt x="259461" y="354965"/>
                    <a:pt x="251206" y="354965"/>
                    <a:pt x="246507" y="359664"/>
                  </a:cubicBezTo>
                  <a:lnTo>
                    <a:pt x="188214" y="417957"/>
                  </a:lnTo>
                  <a:cubicBezTo>
                    <a:pt x="183388" y="422783"/>
                    <a:pt x="183388" y="430657"/>
                    <a:pt x="188214" y="435483"/>
                  </a:cubicBezTo>
                  <a:moveTo>
                    <a:pt x="255270" y="385953"/>
                  </a:moveTo>
                  <a:lnTo>
                    <a:pt x="305181" y="435991"/>
                  </a:lnTo>
                  <a:cubicBezTo>
                    <a:pt x="307467" y="438277"/>
                    <a:pt x="310642" y="439547"/>
                    <a:pt x="313944" y="439547"/>
                  </a:cubicBezTo>
                  <a:cubicBezTo>
                    <a:pt x="317246" y="439547"/>
                    <a:pt x="320421" y="438277"/>
                    <a:pt x="322707" y="435991"/>
                  </a:cubicBezTo>
                  <a:cubicBezTo>
                    <a:pt x="323088" y="435610"/>
                    <a:pt x="323215" y="435102"/>
                    <a:pt x="323596" y="434721"/>
                  </a:cubicBezTo>
                  <a:lnTo>
                    <a:pt x="430911" y="327279"/>
                  </a:lnTo>
                  <a:lnTo>
                    <a:pt x="471932" y="368300"/>
                  </a:lnTo>
                  <a:lnTo>
                    <a:pt x="313944" y="526415"/>
                  </a:lnTo>
                  <a:lnTo>
                    <a:pt x="214503" y="42672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8103240">
            <a:off x="3633607" y="4942022"/>
            <a:ext cx="3751459" cy="1785071"/>
            <a:chOff x="0" y="0"/>
            <a:chExt cx="5001946" cy="23800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02022" cy="2380107"/>
            </a:xfrm>
            <a:custGeom>
              <a:avLst/>
              <a:gdLst/>
              <a:ahLst/>
              <a:cxnLst/>
              <a:rect l="l" t="t" r="r" b="b"/>
              <a:pathLst>
                <a:path w="5002022" h="2380107">
                  <a:moveTo>
                    <a:pt x="2286" y="2380107"/>
                  </a:moveTo>
                  <a:lnTo>
                    <a:pt x="5002022" y="2375408"/>
                  </a:lnTo>
                  <a:lnTo>
                    <a:pt x="4999736" y="0"/>
                  </a:lnTo>
                  <a:lnTo>
                    <a:pt x="0" y="4699"/>
                  </a:lnTo>
                  <a:lnTo>
                    <a:pt x="2286" y="2380107"/>
                  </a:lnTo>
                  <a:close/>
                </a:path>
              </a:pathLst>
            </a:custGeom>
            <a:blipFill>
              <a:blip r:embed="rId3"/>
              <a:stretch>
                <a:fillRect l="-9" t="-20207" r="-23" b="-20196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541391" y="1588427"/>
            <a:ext cx="15508864" cy="103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36"/>
              </a:lnSpc>
            </a:pPr>
            <a:r>
              <a:rPr lang="en-US" sz="6025" b="1" spc="-12" dirty="0">
                <a:solidFill>
                  <a:srgbClr val="E600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Comparaison avec notre solution :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83036" y="7119802"/>
            <a:ext cx="4936655" cy="531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2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CONTRÔLE &amp; SÉCURITÉ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24564" y="7161026"/>
            <a:ext cx="4784624" cy="514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1"/>
              </a:lnSpc>
            </a:pPr>
            <a:r>
              <a:rPr lang="en-US" sz="3001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SOLUTION SUR-MESURE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0606" y="7161772"/>
            <a:ext cx="5427255" cy="513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2"/>
              </a:lnSpc>
            </a:pPr>
            <a:r>
              <a:rPr lang="en-US" sz="303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INDÉPENDANCE &amp; AGILITÉ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20" name="Freeform 20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907669"/>
                  </a:moveTo>
                  <a:lnTo>
                    <a:pt x="3129915" y="907669"/>
                  </a:lnTo>
                  <a:lnTo>
                    <a:pt x="31299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624154" y="322835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897724" y="310410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812917" y="241154"/>
            <a:ext cx="3077937" cy="47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 conception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351432" y="241154"/>
            <a:ext cx="248539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Choix et évaluation du modèle IA 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042535" y="322835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375617" y="322835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373959" y="3275790"/>
            <a:ext cx="4667907" cy="1586589"/>
          </a:xfrm>
          <a:custGeom>
            <a:avLst/>
            <a:gdLst/>
            <a:ahLst/>
            <a:cxnLst/>
            <a:rect l="l" t="t" r="r" b="b"/>
            <a:pathLst>
              <a:path w="4667907" h="1586589">
                <a:moveTo>
                  <a:pt x="0" y="0"/>
                </a:moveTo>
                <a:lnTo>
                  <a:pt x="4667907" y="0"/>
                </a:lnTo>
                <a:lnTo>
                  <a:pt x="4667907" y="1586589"/>
                </a:lnTo>
                <a:lnTo>
                  <a:pt x="0" y="1586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7560900">
            <a:off x="5770006" y="5206158"/>
            <a:ext cx="3196438" cy="1522038"/>
            <a:chOff x="0" y="0"/>
            <a:chExt cx="4261917" cy="20293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61866" cy="2029333"/>
            </a:xfrm>
            <a:custGeom>
              <a:avLst/>
              <a:gdLst/>
              <a:ahLst/>
              <a:cxnLst/>
              <a:rect l="l" t="t" r="r" b="b"/>
              <a:pathLst>
                <a:path w="4261866" h="2029333">
                  <a:moveTo>
                    <a:pt x="762" y="2029333"/>
                  </a:moveTo>
                  <a:lnTo>
                    <a:pt x="4261866" y="2028190"/>
                  </a:lnTo>
                  <a:lnTo>
                    <a:pt x="4261358" y="0"/>
                  </a:lnTo>
                  <a:lnTo>
                    <a:pt x="0" y="1143"/>
                  </a:lnTo>
                  <a:lnTo>
                    <a:pt x="762" y="2029333"/>
                  </a:lnTo>
                  <a:close/>
                </a:path>
              </a:pathLst>
            </a:custGeom>
            <a:blipFill>
              <a:blip r:embed="rId3"/>
              <a:stretch>
                <a:fillRect l="-3" t="-20224" r="-183" b="-20223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3119040">
            <a:off x="8654686" y="5193788"/>
            <a:ext cx="3196485" cy="1522076"/>
            <a:chOff x="0" y="0"/>
            <a:chExt cx="4261980" cy="20294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61993" cy="2029460"/>
            </a:xfrm>
            <a:custGeom>
              <a:avLst/>
              <a:gdLst/>
              <a:ahLst/>
              <a:cxnLst/>
              <a:rect l="l" t="t" r="r" b="b"/>
              <a:pathLst>
                <a:path w="4261993" h="2029460">
                  <a:moveTo>
                    <a:pt x="508" y="0"/>
                  </a:moveTo>
                  <a:lnTo>
                    <a:pt x="0" y="2028190"/>
                  </a:lnTo>
                  <a:lnTo>
                    <a:pt x="4261358" y="2029460"/>
                  </a:lnTo>
                  <a:lnTo>
                    <a:pt x="4261993" y="1270"/>
                  </a:lnTo>
                  <a:lnTo>
                    <a:pt x="508" y="0"/>
                  </a:lnTo>
                  <a:close/>
                </a:path>
              </a:pathLst>
            </a:custGeom>
            <a:blipFill>
              <a:blip r:embed="rId3"/>
              <a:stretch>
                <a:fillRect l="-3" t="-20235" r="-162" b="-2022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541390" y="1588427"/>
            <a:ext cx="14289665" cy="103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36"/>
              </a:lnSpc>
            </a:pPr>
            <a:r>
              <a:rPr lang="en-US" sz="6025" b="1" spc="-12" dirty="0">
                <a:solidFill>
                  <a:srgbClr val="E600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Comparaison avec notre solution :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6298" y="7249285"/>
            <a:ext cx="6040164" cy="1428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8"/>
              </a:lnSpc>
            </a:pPr>
            <a:r>
              <a:rPr lang="en-US" sz="4134" b="1" spc="-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Augmentation de la vitesse de résolution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65174" y="7249285"/>
            <a:ext cx="5936790" cy="695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88"/>
              </a:lnSpc>
            </a:pPr>
            <a:r>
              <a:rPr lang="en-US" sz="4134" b="1" spc="-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Réduction des coûts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13" name="Freeform 13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907669"/>
                  </a:moveTo>
                  <a:lnTo>
                    <a:pt x="3129915" y="907669"/>
                  </a:lnTo>
                  <a:lnTo>
                    <a:pt x="31299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624154" y="322835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897724" y="310410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812917" y="241154"/>
            <a:ext cx="3077937" cy="47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 conception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351432" y="241154"/>
            <a:ext cx="248539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Choix et évaluation du modèle IA 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042535" y="322835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375617" y="322835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477898" y="3427876"/>
            <a:ext cx="17455563" cy="4853273"/>
          </a:xfrm>
          <a:custGeom>
            <a:avLst/>
            <a:gdLst/>
            <a:ahLst/>
            <a:cxnLst/>
            <a:rect l="l" t="t" r="r" b="b"/>
            <a:pathLst>
              <a:path w="17455563" h="4853273">
                <a:moveTo>
                  <a:pt x="0" y="0"/>
                </a:moveTo>
                <a:lnTo>
                  <a:pt x="17455562" y="0"/>
                </a:lnTo>
                <a:lnTo>
                  <a:pt x="17455562" y="4853273"/>
                </a:lnTo>
                <a:lnTo>
                  <a:pt x="0" y="4853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41400" y="1752200"/>
            <a:ext cx="9364599" cy="103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36"/>
              </a:lnSpc>
            </a:pPr>
            <a:r>
              <a:rPr lang="en-US" sz="6025" b="1" spc="-12" dirty="0">
                <a:solidFill>
                  <a:srgbClr val="E600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Planning prévisionnel 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01032" y="8389525"/>
            <a:ext cx="264138" cy="39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2"/>
              </a:lnSpc>
            </a:pPr>
            <a:r>
              <a:rPr lang="en-US" sz="2137" b="1" dirty="0">
                <a:solidFill>
                  <a:srgbClr val="05050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14504" y="8391973"/>
            <a:ext cx="326993" cy="39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2"/>
              </a:lnSpc>
            </a:pPr>
            <a:r>
              <a:rPr lang="en-US" sz="2137" b="1" dirty="0">
                <a:solidFill>
                  <a:srgbClr val="05050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09793" y="8396040"/>
            <a:ext cx="331699" cy="39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2"/>
              </a:lnSpc>
            </a:pPr>
            <a:r>
              <a:rPr lang="en-US" sz="2137" b="1" dirty="0">
                <a:solidFill>
                  <a:srgbClr val="05050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58004" y="8389525"/>
            <a:ext cx="346377" cy="39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2"/>
              </a:lnSpc>
            </a:pPr>
            <a:r>
              <a:rPr lang="en-US" sz="2137" b="1" dirty="0">
                <a:solidFill>
                  <a:srgbClr val="05050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59008" y="8396040"/>
            <a:ext cx="344157" cy="39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2"/>
              </a:lnSpc>
            </a:pPr>
            <a:r>
              <a:rPr lang="en-US" sz="2137" b="1" dirty="0">
                <a:solidFill>
                  <a:srgbClr val="05050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49576" y="8389258"/>
            <a:ext cx="344986" cy="39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2"/>
              </a:lnSpc>
            </a:pPr>
            <a:r>
              <a:rPr lang="en-US" sz="2137" b="1" dirty="0">
                <a:solidFill>
                  <a:srgbClr val="05050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67125" y="8391973"/>
            <a:ext cx="322288" cy="39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2"/>
              </a:lnSpc>
            </a:pPr>
            <a:r>
              <a:rPr lang="en-US" sz="2137" b="1" dirty="0">
                <a:solidFill>
                  <a:srgbClr val="05050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13662" y="8391973"/>
            <a:ext cx="343881" cy="39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2"/>
              </a:lnSpc>
            </a:pPr>
            <a:r>
              <a:rPr lang="en-US" sz="2137" b="1" dirty="0">
                <a:solidFill>
                  <a:srgbClr val="05050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51188" y="8394411"/>
            <a:ext cx="343052" cy="39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2"/>
              </a:lnSpc>
            </a:pPr>
            <a:r>
              <a:rPr lang="en-US" sz="2137" b="1" dirty="0">
                <a:solidFill>
                  <a:srgbClr val="05050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67375" y="8391973"/>
            <a:ext cx="441617" cy="39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2"/>
              </a:lnSpc>
            </a:pPr>
            <a:r>
              <a:rPr lang="en-US" sz="2137" b="1" dirty="0">
                <a:solidFill>
                  <a:srgbClr val="05050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S10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61855" y="8367808"/>
            <a:ext cx="361045" cy="39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2"/>
              </a:lnSpc>
            </a:pPr>
            <a:r>
              <a:rPr lang="en-US" sz="2137" b="1" dirty="0">
                <a:solidFill>
                  <a:srgbClr val="05050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S11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82230" y="8357502"/>
            <a:ext cx="423901" cy="39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2"/>
              </a:lnSpc>
            </a:pPr>
            <a:r>
              <a:rPr lang="en-US" sz="2137" b="1" dirty="0">
                <a:solidFill>
                  <a:srgbClr val="05050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S12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3871" y="3758413"/>
            <a:ext cx="1994932" cy="340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990" b="1" dirty="0">
                <a:solidFill>
                  <a:srgbClr val="05050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Initialisation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3871" y="6898053"/>
            <a:ext cx="4004326" cy="340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990" b="1" dirty="0">
                <a:solidFill>
                  <a:srgbClr val="05050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Intégration de l'IA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3870" y="7682436"/>
            <a:ext cx="3851929" cy="340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990" b="1" dirty="0">
                <a:solidFill>
                  <a:srgbClr val="05050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Tests et Validation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3870" y="6113678"/>
            <a:ext cx="4004327" cy="340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86"/>
              </a:lnSpc>
            </a:pPr>
            <a:r>
              <a:rPr lang="en-US" sz="1990" b="1" dirty="0">
                <a:solidFill>
                  <a:srgbClr val="05050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Développement Backend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43870" y="4544282"/>
            <a:ext cx="4004329" cy="340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2"/>
              </a:lnSpc>
            </a:pPr>
            <a:r>
              <a:rPr lang="en-US" sz="1994" b="1" dirty="0">
                <a:solidFill>
                  <a:srgbClr val="05050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Conception (UML) et analyse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3871" y="5329228"/>
            <a:ext cx="4004328" cy="340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87"/>
              </a:lnSpc>
            </a:pPr>
            <a:r>
              <a:rPr lang="en-US" sz="1991" b="1" dirty="0">
                <a:solidFill>
                  <a:srgbClr val="05050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Développement Front-End 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25" name="Freeform 25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907669"/>
                  </a:moveTo>
                  <a:lnTo>
                    <a:pt x="3129915" y="907669"/>
                  </a:lnTo>
                  <a:lnTo>
                    <a:pt x="31299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9" name="TextBox 49"/>
          <p:cNvSpPr txBox="1"/>
          <p:nvPr/>
        </p:nvSpPr>
        <p:spPr>
          <a:xfrm>
            <a:off x="624154" y="322835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897724" y="310410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812917" y="241154"/>
            <a:ext cx="3077937" cy="47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 conception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351432" y="241154"/>
            <a:ext cx="248539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Choix et évaluation du modèle IA 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042535" y="322835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5375617" y="322835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298678" y="2694794"/>
            <a:ext cx="1626422" cy="789175"/>
            <a:chOff x="0" y="0"/>
            <a:chExt cx="1626426" cy="789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6489" cy="789178"/>
            </a:xfrm>
            <a:custGeom>
              <a:avLst/>
              <a:gdLst/>
              <a:ahLst/>
              <a:cxnLst/>
              <a:rect l="l" t="t" r="r" b="b"/>
              <a:pathLst>
                <a:path w="1626489" h="789178">
                  <a:moveTo>
                    <a:pt x="1487805" y="0"/>
                  </a:moveTo>
                  <a:lnTo>
                    <a:pt x="138557" y="0"/>
                  </a:lnTo>
                  <a:cubicBezTo>
                    <a:pt x="101854" y="0"/>
                    <a:pt x="66548" y="14605"/>
                    <a:pt x="40513" y="40513"/>
                  </a:cubicBezTo>
                  <a:cubicBezTo>
                    <a:pt x="14478" y="66421"/>
                    <a:pt x="0" y="101854"/>
                    <a:pt x="0" y="138557"/>
                  </a:cubicBezTo>
                  <a:lnTo>
                    <a:pt x="0" y="462153"/>
                  </a:lnTo>
                  <a:cubicBezTo>
                    <a:pt x="0" y="538607"/>
                    <a:pt x="62103" y="600710"/>
                    <a:pt x="138557" y="600710"/>
                  </a:cubicBezTo>
                  <a:lnTo>
                    <a:pt x="222377" y="600710"/>
                  </a:lnTo>
                  <a:lnTo>
                    <a:pt x="222377" y="789178"/>
                  </a:lnTo>
                  <a:lnTo>
                    <a:pt x="410972" y="600710"/>
                  </a:lnTo>
                  <a:lnTo>
                    <a:pt x="1487805" y="600710"/>
                  </a:lnTo>
                  <a:cubicBezTo>
                    <a:pt x="1524508" y="600710"/>
                    <a:pt x="1559814" y="586105"/>
                    <a:pt x="1585849" y="560070"/>
                  </a:cubicBezTo>
                  <a:cubicBezTo>
                    <a:pt x="1611884" y="534035"/>
                    <a:pt x="1626489" y="498856"/>
                    <a:pt x="1626489" y="462026"/>
                  </a:cubicBezTo>
                  <a:lnTo>
                    <a:pt x="1626489" y="138557"/>
                  </a:lnTo>
                  <a:cubicBezTo>
                    <a:pt x="1626489" y="101727"/>
                    <a:pt x="1612011" y="66548"/>
                    <a:pt x="1585976" y="40513"/>
                  </a:cubicBezTo>
                  <a:cubicBezTo>
                    <a:pt x="1559941" y="14478"/>
                    <a:pt x="1524635" y="0"/>
                    <a:pt x="1487805" y="0"/>
                  </a:cubicBezTo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 flipV="1">
            <a:off x="981075" y="2514600"/>
            <a:ext cx="16497300" cy="6791325"/>
          </a:xfrm>
          <a:custGeom>
            <a:avLst/>
            <a:gdLst/>
            <a:ahLst/>
            <a:cxnLst/>
            <a:rect l="l" t="t" r="r" b="b"/>
            <a:pathLst>
              <a:path w="16497300" h="6791325">
                <a:moveTo>
                  <a:pt x="0" y="6791325"/>
                </a:moveTo>
                <a:lnTo>
                  <a:pt x="16497300" y="6791325"/>
                </a:lnTo>
                <a:lnTo>
                  <a:pt x="16497300" y="0"/>
                </a:lnTo>
                <a:lnTo>
                  <a:pt x="0" y="0"/>
                </a:lnTo>
                <a:lnTo>
                  <a:pt x="0" y="67913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2380" y="2517524"/>
            <a:ext cx="16494681" cy="6781495"/>
          </a:xfrm>
          <a:custGeom>
            <a:avLst/>
            <a:gdLst/>
            <a:ahLst/>
            <a:cxnLst/>
            <a:rect l="l" t="t" r="r" b="b"/>
            <a:pathLst>
              <a:path w="16494681" h="6781495">
                <a:moveTo>
                  <a:pt x="0" y="0"/>
                </a:moveTo>
                <a:lnTo>
                  <a:pt x="16494681" y="0"/>
                </a:lnTo>
                <a:lnTo>
                  <a:pt x="16494681" y="6781495"/>
                </a:lnTo>
                <a:lnTo>
                  <a:pt x="0" y="6781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3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12850" y="1912277"/>
            <a:ext cx="11301471" cy="103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36"/>
              </a:lnSpc>
            </a:pPr>
            <a:r>
              <a:rPr lang="en-US" sz="6025" b="1" spc="-12" dirty="0">
                <a:solidFill>
                  <a:srgbClr val="E600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Méthodologie de travail : 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10" name="Freeform 10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907669"/>
                  </a:moveTo>
                  <a:lnTo>
                    <a:pt x="3129915" y="907669"/>
                  </a:lnTo>
                  <a:lnTo>
                    <a:pt x="31299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624154" y="322835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897724" y="310410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812917" y="241154"/>
            <a:ext cx="3077937" cy="47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 conception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351432" y="241154"/>
            <a:ext cx="248539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Choix et évaluation du modèle IA 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042535" y="322835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375617" y="322835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307938" y="5296462"/>
            <a:ext cx="2297849" cy="1203589"/>
            <a:chOff x="0" y="0"/>
            <a:chExt cx="2297849" cy="12035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8065" cy="1203960"/>
            </a:xfrm>
            <a:custGeom>
              <a:avLst/>
              <a:gdLst/>
              <a:ahLst/>
              <a:cxnLst/>
              <a:rect l="l" t="t" r="r" b="b"/>
              <a:pathLst>
                <a:path w="2298065" h="1203960">
                  <a:moveTo>
                    <a:pt x="443357" y="0"/>
                  </a:moveTo>
                  <a:lnTo>
                    <a:pt x="1854327" y="0"/>
                  </a:lnTo>
                  <a:lnTo>
                    <a:pt x="1854327" y="21082"/>
                  </a:lnTo>
                  <a:lnTo>
                    <a:pt x="1854327" y="0"/>
                  </a:lnTo>
                  <a:cubicBezTo>
                    <a:pt x="1861566" y="0"/>
                    <a:pt x="1868805" y="127"/>
                    <a:pt x="1876171" y="508"/>
                  </a:cubicBezTo>
                  <a:lnTo>
                    <a:pt x="1890649" y="1397"/>
                  </a:lnTo>
                  <a:lnTo>
                    <a:pt x="1895856" y="23114"/>
                  </a:lnTo>
                  <a:lnTo>
                    <a:pt x="1897888" y="2032"/>
                  </a:lnTo>
                  <a:cubicBezTo>
                    <a:pt x="1905127" y="2794"/>
                    <a:pt x="1912366" y="3683"/>
                    <a:pt x="1919478" y="4699"/>
                  </a:cubicBezTo>
                  <a:lnTo>
                    <a:pt x="1916430" y="25527"/>
                  </a:lnTo>
                  <a:lnTo>
                    <a:pt x="1919478" y="4699"/>
                  </a:lnTo>
                  <a:cubicBezTo>
                    <a:pt x="1926717" y="5715"/>
                    <a:pt x="1933829" y="6985"/>
                    <a:pt x="1940941" y="8382"/>
                  </a:cubicBezTo>
                  <a:lnTo>
                    <a:pt x="1936750" y="29210"/>
                  </a:lnTo>
                  <a:lnTo>
                    <a:pt x="1940814" y="8509"/>
                  </a:lnTo>
                  <a:cubicBezTo>
                    <a:pt x="1947926" y="9906"/>
                    <a:pt x="1955038" y="11557"/>
                    <a:pt x="1962150" y="13335"/>
                  </a:cubicBezTo>
                  <a:lnTo>
                    <a:pt x="1956943" y="33782"/>
                  </a:lnTo>
                  <a:lnTo>
                    <a:pt x="1962023" y="13335"/>
                  </a:lnTo>
                  <a:cubicBezTo>
                    <a:pt x="1969008" y="15113"/>
                    <a:pt x="1975993" y="17018"/>
                    <a:pt x="1982978" y="19177"/>
                  </a:cubicBezTo>
                  <a:lnTo>
                    <a:pt x="1976882" y="39370"/>
                  </a:lnTo>
                  <a:lnTo>
                    <a:pt x="1982978" y="19177"/>
                  </a:lnTo>
                  <a:cubicBezTo>
                    <a:pt x="1989963" y="21336"/>
                    <a:pt x="1996821" y="23495"/>
                    <a:pt x="2003679" y="26035"/>
                  </a:cubicBezTo>
                  <a:lnTo>
                    <a:pt x="1996567" y="45847"/>
                  </a:lnTo>
                  <a:lnTo>
                    <a:pt x="2003679" y="25908"/>
                  </a:lnTo>
                  <a:cubicBezTo>
                    <a:pt x="2010537" y="28321"/>
                    <a:pt x="2017268" y="30988"/>
                    <a:pt x="2023999" y="33782"/>
                  </a:cubicBezTo>
                  <a:lnTo>
                    <a:pt x="2037334" y="39497"/>
                  </a:lnTo>
                  <a:lnTo>
                    <a:pt x="2034921" y="61722"/>
                  </a:lnTo>
                  <a:lnTo>
                    <a:pt x="2043938" y="42672"/>
                  </a:lnTo>
                  <a:cubicBezTo>
                    <a:pt x="2050415" y="45720"/>
                    <a:pt x="2057019" y="49022"/>
                    <a:pt x="2063369" y="52451"/>
                  </a:cubicBezTo>
                  <a:lnTo>
                    <a:pt x="2076069" y="59436"/>
                  </a:lnTo>
                  <a:lnTo>
                    <a:pt x="2071370" y="81280"/>
                  </a:lnTo>
                  <a:lnTo>
                    <a:pt x="2082292" y="63119"/>
                  </a:lnTo>
                  <a:cubicBezTo>
                    <a:pt x="2088515" y="66802"/>
                    <a:pt x="2094611" y="70739"/>
                    <a:pt x="2100707" y="74803"/>
                  </a:cubicBezTo>
                  <a:lnTo>
                    <a:pt x="2089023" y="92329"/>
                  </a:lnTo>
                  <a:lnTo>
                    <a:pt x="2100707" y="74803"/>
                  </a:lnTo>
                  <a:cubicBezTo>
                    <a:pt x="2106803" y="78867"/>
                    <a:pt x="2112772" y="83058"/>
                    <a:pt x="2118487" y="87376"/>
                  </a:cubicBezTo>
                  <a:lnTo>
                    <a:pt x="2105914" y="104394"/>
                  </a:lnTo>
                  <a:lnTo>
                    <a:pt x="2118487" y="87376"/>
                  </a:lnTo>
                  <a:cubicBezTo>
                    <a:pt x="2124329" y="91694"/>
                    <a:pt x="2130044" y="96139"/>
                    <a:pt x="2135632" y="100711"/>
                  </a:cubicBezTo>
                  <a:lnTo>
                    <a:pt x="2146808" y="110109"/>
                  </a:lnTo>
                  <a:lnTo>
                    <a:pt x="2152142" y="114935"/>
                  </a:lnTo>
                  <a:cubicBezTo>
                    <a:pt x="2157476" y="119761"/>
                    <a:pt x="2162810" y="124841"/>
                    <a:pt x="2167890" y="129921"/>
                  </a:cubicBezTo>
                  <a:lnTo>
                    <a:pt x="2178050" y="140335"/>
                  </a:lnTo>
                  <a:lnTo>
                    <a:pt x="2182876" y="145669"/>
                  </a:lnTo>
                  <a:cubicBezTo>
                    <a:pt x="2187702" y="151003"/>
                    <a:pt x="2192528" y="156464"/>
                    <a:pt x="2197100" y="162179"/>
                  </a:cubicBezTo>
                  <a:lnTo>
                    <a:pt x="2180844" y="175514"/>
                  </a:lnTo>
                  <a:lnTo>
                    <a:pt x="2197100" y="162052"/>
                  </a:lnTo>
                  <a:cubicBezTo>
                    <a:pt x="2201672" y="167640"/>
                    <a:pt x="2206244" y="173355"/>
                    <a:pt x="2210562" y="179197"/>
                  </a:cubicBezTo>
                  <a:lnTo>
                    <a:pt x="2193544" y="191770"/>
                  </a:lnTo>
                  <a:lnTo>
                    <a:pt x="2210435" y="179197"/>
                  </a:lnTo>
                  <a:cubicBezTo>
                    <a:pt x="2214753" y="185039"/>
                    <a:pt x="2218944" y="191008"/>
                    <a:pt x="2223008" y="196977"/>
                  </a:cubicBezTo>
                  <a:lnTo>
                    <a:pt x="2205482" y="208661"/>
                  </a:lnTo>
                  <a:lnTo>
                    <a:pt x="2223008" y="196977"/>
                  </a:lnTo>
                  <a:cubicBezTo>
                    <a:pt x="2227072" y="202946"/>
                    <a:pt x="2230882" y="209169"/>
                    <a:pt x="2234692" y="215392"/>
                  </a:cubicBezTo>
                  <a:lnTo>
                    <a:pt x="2216531" y="226314"/>
                  </a:lnTo>
                  <a:lnTo>
                    <a:pt x="2234692" y="215392"/>
                  </a:lnTo>
                  <a:cubicBezTo>
                    <a:pt x="2238502" y="221615"/>
                    <a:pt x="2242058" y="227965"/>
                    <a:pt x="2245487" y="234315"/>
                  </a:cubicBezTo>
                  <a:lnTo>
                    <a:pt x="2252218" y="247142"/>
                  </a:lnTo>
                  <a:lnTo>
                    <a:pt x="2255393" y="253746"/>
                  </a:lnTo>
                  <a:cubicBezTo>
                    <a:pt x="2258441" y="260350"/>
                    <a:pt x="2261362" y="266954"/>
                    <a:pt x="2264156" y="273685"/>
                  </a:cubicBezTo>
                  <a:lnTo>
                    <a:pt x="2244598" y="281686"/>
                  </a:lnTo>
                  <a:lnTo>
                    <a:pt x="2264156" y="273558"/>
                  </a:lnTo>
                  <a:cubicBezTo>
                    <a:pt x="2266950" y="280289"/>
                    <a:pt x="2269490" y="287020"/>
                    <a:pt x="2272030" y="293878"/>
                  </a:cubicBezTo>
                  <a:lnTo>
                    <a:pt x="2252091" y="300990"/>
                  </a:lnTo>
                  <a:lnTo>
                    <a:pt x="2272030" y="293878"/>
                  </a:lnTo>
                  <a:cubicBezTo>
                    <a:pt x="2274443" y="300736"/>
                    <a:pt x="2276729" y="307594"/>
                    <a:pt x="2278888" y="314579"/>
                  </a:cubicBezTo>
                  <a:lnTo>
                    <a:pt x="2282952" y="328549"/>
                  </a:lnTo>
                  <a:lnTo>
                    <a:pt x="2264283" y="340741"/>
                  </a:lnTo>
                  <a:lnTo>
                    <a:pt x="2284730" y="335534"/>
                  </a:lnTo>
                  <a:cubicBezTo>
                    <a:pt x="2286508" y="342646"/>
                    <a:pt x="2288032" y="349758"/>
                    <a:pt x="2289556" y="356870"/>
                  </a:cubicBezTo>
                  <a:lnTo>
                    <a:pt x="2268855" y="360934"/>
                  </a:lnTo>
                  <a:lnTo>
                    <a:pt x="2289556" y="356870"/>
                  </a:lnTo>
                  <a:cubicBezTo>
                    <a:pt x="2290953" y="363982"/>
                    <a:pt x="2292223" y="371094"/>
                    <a:pt x="2293239" y="378333"/>
                  </a:cubicBezTo>
                  <a:lnTo>
                    <a:pt x="2272411" y="381508"/>
                  </a:lnTo>
                  <a:lnTo>
                    <a:pt x="2293239" y="378333"/>
                  </a:lnTo>
                  <a:cubicBezTo>
                    <a:pt x="2294255" y="385445"/>
                    <a:pt x="2295144" y="392684"/>
                    <a:pt x="2295906" y="399923"/>
                  </a:cubicBezTo>
                  <a:lnTo>
                    <a:pt x="2274951" y="401955"/>
                  </a:lnTo>
                  <a:lnTo>
                    <a:pt x="2295906" y="399923"/>
                  </a:lnTo>
                  <a:cubicBezTo>
                    <a:pt x="2296668" y="407162"/>
                    <a:pt x="2297176" y="414401"/>
                    <a:pt x="2297557" y="421640"/>
                  </a:cubicBezTo>
                  <a:lnTo>
                    <a:pt x="2298065" y="436118"/>
                  </a:lnTo>
                  <a:lnTo>
                    <a:pt x="2276983" y="443357"/>
                  </a:lnTo>
                  <a:lnTo>
                    <a:pt x="2298065" y="443357"/>
                  </a:lnTo>
                  <a:lnTo>
                    <a:pt x="2298065" y="760222"/>
                  </a:lnTo>
                  <a:lnTo>
                    <a:pt x="2276983" y="760222"/>
                  </a:lnTo>
                  <a:lnTo>
                    <a:pt x="2298065" y="760222"/>
                  </a:lnTo>
                  <a:cubicBezTo>
                    <a:pt x="2298065" y="767461"/>
                    <a:pt x="2297938" y="774700"/>
                    <a:pt x="2297557" y="781939"/>
                  </a:cubicBezTo>
                  <a:lnTo>
                    <a:pt x="2296668" y="796417"/>
                  </a:lnTo>
                  <a:lnTo>
                    <a:pt x="2274951" y="801624"/>
                  </a:lnTo>
                  <a:lnTo>
                    <a:pt x="2295906" y="803656"/>
                  </a:lnTo>
                  <a:cubicBezTo>
                    <a:pt x="2295144" y="810895"/>
                    <a:pt x="2294255" y="818134"/>
                    <a:pt x="2293239" y="825246"/>
                  </a:cubicBezTo>
                  <a:lnTo>
                    <a:pt x="2290953" y="839597"/>
                  </a:lnTo>
                  <a:lnTo>
                    <a:pt x="2268855" y="842645"/>
                  </a:lnTo>
                  <a:lnTo>
                    <a:pt x="2289556" y="846709"/>
                  </a:lnTo>
                  <a:cubicBezTo>
                    <a:pt x="2288159" y="853821"/>
                    <a:pt x="2286508" y="860933"/>
                    <a:pt x="2284730" y="868045"/>
                  </a:cubicBezTo>
                  <a:lnTo>
                    <a:pt x="2264283" y="862838"/>
                  </a:lnTo>
                  <a:lnTo>
                    <a:pt x="2284730" y="867918"/>
                  </a:lnTo>
                  <a:cubicBezTo>
                    <a:pt x="2282952" y="875030"/>
                    <a:pt x="2281047" y="882015"/>
                    <a:pt x="2278888" y="888873"/>
                  </a:cubicBezTo>
                  <a:lnTo>
                    <a:pt x="2274443" y="902716"/>
                  </a:lnTo>
                  <a:lnTo>
                    <a:pt x="2252091" y="902462"/>
                  </a:lnTo>
                  <a:lnTo>
                    <a:pt x="2272030" y="909574"/>
                  </a:lnTo>
                  <a:cubicBezTo>
                    <a:pt x="2269617" y="916432"/>
                    <a:pt x="2266950" y="923163"/>
                    <a:pt x="2264156" y="929894"/>
                  </a:cubicBezTo>
                  <a:lnTo>
                    <a:pt x="2244598" y="921893"/>
                  </a:lnTo>
                  <a:lnTo>
                    <a:pt x="2264156" y="929894"/>
                  </a:lnTo>
                  <a:cubicBezTo>
                    <a:pt x="2261362" y="936625"/>
                    <a:pt x="2258441" y="943229"/>
                    <a:pt x="2255393" y="949706"/>
                  </a:cubicBezTo>
                  <a:lnTo>
                    <a:pt x="2249043" y="962787"/>
                  </a:lnTo>
                  <a:lnTo>
                    <a:pt x="2245614" y="969137"/>
                  </a:lnTo>
                  <a:cubicBezTo>
                    <a:pt x="2242185" y="975487"/>
                    <a:pt x="2238629" y="981837"/>
                    <a:pt x="2234819" y="988060"/>
                  </a:cubicBezTo>
                  <a:lnTo>
                    <a:pt x="2216658" y="977265"/>
                  </a:lnTo>
                  <a:lnTo>
                    <a:pt x="2234819" y="988060"/>
                  </a:lnTo>
                  <a:cubicBezTo>
                    <a:pt x="2231136" y="994283"/>
                    <a:pt x="2227199" y="1000379"/>
                    <a:pt x="2223135" y="1006475"/>
                  </a:cubicBezTo>
                  <a:lnTo>
                    <a:pt x="2205609" y="994791"/>
                  </a:lnTo>
                  <a:lnTo>
                    <a:pt x="2223135" y="1006475"/>
                  </a:lnTo>
                  <a:cubicBezTo>
                    <a:pt x="2219071" y="1012571"/>
                    <a:pt x="2214880" y="1018413"/>
                    <a:pt x="2210562" y="1024382"/>
                  </a:cubicBezTo>
                  <a:lnTo>
                    <a:pt x="2193671" y="1011809"/>
                  </a:lnTo>
                  <a:lnTo>
                    <a:pt x="2210689" y="1024382"/>
                  </a:lnTo>
                  <a:cubicBezTo>
                    <a:pt x="2206371" y="1030224"/>
                    <a:pt x="2201926" y="1035939"/>
                    <a:pt x="2197354" y="1041527"/>
                  </a:cubicBezTo>
                  <a:lnTo>
                    <a:pt x="2187956" y="1052703"/>
                  </a:lnTo>
                  <a:lnTo>
                    <a:pt x="2183003" y="1058164"/>
                  </a:lnTo>
                  <a:cubicBezTo>
                    <a:pt x="2178177" y="1063498"/>
                    <a:pt x="2173097" y="1068705"/>
                    <a:pt x="2168017" y="1073912"/>
                  </a:cubicBezTo>
                  <a:lnTo>
                    <a:pt x="2157603" y="1084072"/>
                  </a:lnTo>
                  <a:lnTo>
                    <a:pt x="2138045" y="1073277"/>
                  </a:lnTo>
                  <a:lnTo>
                    <a:pt x="2152269" y="1088898"/>
                  </a:lnTo>
                  <a:cubicBezTo>
                    <a:pt x="2146935" y="1093724"/>
                    <a:pt x="2141347" y="1098550"/>
                    <a:pt x="2135759" y="1103122"/>
                  </a:cubicBezTo>
                  <a:lnTo>
                    <a:pt x="2124456" y="1112266"/>
                  </a:lnTo>
                  <a:lnTo>
                    <a:pt x="2106041" y="1099566"/>
                  </a:lnTo>
                  <a:lnTo>
                    <a:pt x="2118614" y="1116584"/>
                  </a:lnTo>
                  <a:cubicBezTo>
                    <a:pt x="2112772" y="1120902"/>
                    <a:pt x="2106803" y="1125093"/>
                    <a:pt x="2100834" y="1129157"/>
                  </a:cubicBezTo>
                  <a:lnTo>
                    <a:pt x="2088642" y="1137031"/>
                  </a:lnTo>
                  <a:lnTo>
                    <a:pt x="2071497" y="1122680"/>
                  </a:lnTo>
                  <a:lnTo>
                    <a:pt x="2082419" y="1140714"/>
                  </a:lnTo>
                  <a:cubicBezTo>
                    <a:pt x="2076196" y="1144397"/>
                    <a:pt x="2069846" y="1148080"/>
                    <a:pt x="2063496" y="1151509"/>
                  </a:cubicBezTo>
                  <a:lnTo>
                    <a:pt x="2050542" y="1158240"/>
                  </a:lnTo>
                  <a:lnTo>
                    <a:pt x="2035048" y="1142238"/>
                  </a:lnTo>
                  <a:lnTo>
                    <a:pt x="2044065" y="1161288"/>
                  </a:lnTo>
                  <a:cubicBezTo>
                    <a:pt x="2037461" y="1164463"/>
                    <a:pt x="2030857" y="1167384"/>
                    <a:pt x="2024253" y="1170051"/>
                  </a:cubicBezTo>
                  <a:lnTo>
                    <a:pt x="2010664" y="1175512"/>
                  </a:lnTo>
                  <a:lnTo>
                    <a:pt x="2003806" y="1177925"/>
                  </a:lnTo>
                  <a:cubicBezTo>
                    <a:pt x="1996948" y="1180338"/>
                    <a:pt x="1990090" y="1182624"/>
                    <a:pt x="1983105" y="1184783"/>
                  </a:cubicBezTo>
                  <a:lnTo>
                    <a:pt x="1977009" y="1164590"/>
                  </a:lnTo>
                  <a:lnTo>
                    <a:pt x="1983105" y="1184783"/>
                  </a:lnTo>
                  <a:cubicBezTo>
                    <a:pt x="1976120" y="1186942"/>
                    <a:pt x="1969135" y="1188847"/>
                    <a:pt x="1962150" y="1190625"/>
                  </a:cubicBezTo>
                  <a:lnTo>
                    <a:pt x="1957070" y="1170178"/>
                  </a:lnTo>
                  <a:lnTo>
                    <a:pt x="1962277" y="1190625"/>
                  </a:lnTo>
                  <a:cubicBezTo>
                    <a:pt x="1955165" y="1192403"/>
                    <a:pt x="1948053" y="1194054"/>
                    <a:pt x="1940941" y="1195451"/>
                  </a:cubicBezTo>
                  <a:lnTo>
                    <a:pt x="1936877" y="1174750"/>
                  </a:lnTo>
                  <a:lnTo>
                    <a:pt x="1940941" y="1195451"/>
                  </a:lnTo>
                  <a:cubicBezTo>
                    <a:pt x="1933829" y="1196848"/>
                    <a:pt x="1926717" y="1198118"/>
                    <a:pt x="1919478" y="1199134"/>
                  </a:cubicBezTo>
                  <a:lnTo>
                    <a:pt x="1916430" y="1178306"/>
                  </a:lnTo>
                  <a:lnTo>
                    <a:pt x="1919478" y="1199134"/>
                  </a:lnTo>
                  <a:cubicBezTo>
                    <a:pt x="1912239" y="1200150"/>
                    <a:pt x="1905127" y="1201039"/>
                    <a:pt x="1897888" y="1201801"/>
                  </a:cubicBezTo>
                  <a:lnTo>
                    <a:pt x="1895856" y="1180846"/>
                  </a:lnTo>
                  <a:lnTo>
                    <a:pt x="1897888" y="1201801"/>
                  </a:lnTo>
                  <a:cubicBezTo>
                    <a:pt x="1890649" y="1202563"/>
                    <a:pt x="1883410" y="1203071"/>
                    <a:pt x="1876171" y="1203452"/>
                  </a:cubicBezTo>
                  <a:lnTo>
                    <a:pt x="1861693" y="1203960"/>
                  </a:lnTo>
                  <a:lnTo>
                    <a:pt x="1854454" y="1182878"/>
                  </a:lnTo>
                  <a:lnTo>
                    <a:pt x="1854454" y="1203960"/>
                  </a:lnTo>
                  <a:lnTo>
                    <a:pt x="443357" y="1203960"/>
                  </a:lnTo>
                  <a:lnTo>
                    <a:pt x="428879" y="1203833"/>
                  </a:lnTo>
                  <a:lnTo>
                    <a:pt x="421640" y="1203452"/>
                  </a:lnTo>
                  <a:cubicBezTo>
                    <a:pt x="414401" y="1203071"/>
                    <a:pt x="407162" y="1202563"/>
                    <a:pt x="399923" y="1201801"/>
                  </a:cubicBezTo>
                  <a:lnTo>
                    <a:pt x="402082" y="1180846"/>
                  </a:lnTo>
                  <a:lnTo>
                    <a:pt x="400050" y="1201801"/>
                  </a:lnTo>
                  <a:cubicBezTo>
                    <a:pt x="392811" y="1201039"/>
                    <a:pt x="385572" y="1200277"/>
                    <a:pt x="378460" y="1199134"/>
                  </a:cubicBezTo>
                  <a:lnTo>
                    <a:pt x="381508" y="1178306"/>
                  </a:lnTo>
                  <a:lnTo>
                    <a:pt x="378460" y="1199134"/>
                  </a:lnTo>
                  <a:cubicBezTo>
                    <a:pt x="371221" y="1198118"/>
                    <a:pt x="364109" y="1196848"/>
                    <a:pt x="356997" y="1195451"/>
                  </a:cubicBezTo>
                  <a:lnTo>
                    <a:pt x="361061" y="1174750"/>
                  </a:lnTo>
                  <a:lnTo>
                    <a:pt x="356997" y="1195451"/>
                  </a:lnTo>
                  <a:cubicBezTo>
                    <a:pt x="349885" y="1194054"/>
                    <a:pt x="342773" y="1192403"/>
                    <a:pt x="335661" y="1190625"/>
                  </a:cubicBezTo>
                  <a:lnTo>
                    <a:pt x="340868" y="1170178"/>
                  </a:lnTo>
                  <a:lnTo>
                    <a:pt x="335788" y="1190625"/>
                  </a:lnTo>
                  <a:cubicBezTo>
                    <a:pt x="328676" y="1188847"/>
                    <a:pt x="321691" y="1186942"/>
                    <a:pt x="314833" y="1184783"/>
                  </a:cubicBezTo>
                  <a:lnTo>
                    <a:pt x="300990" y="1180465"/>
                  </a:lnTo>
                  <a:lnTo>
                    <a:pt x="294132" y="1178052"/>
                  </a:lnTo>
                  <a:cubicBezTo>
                    <a:pt x="287401" y="1175639"/>
                    <a:pt x="280543" y="1172972"/>
                    <a:pt x="273812" y="1170178"/>
                  </a:cubicBezTo>
                  <a:lnTo>
                    <a:pt x="260477" y="1164463"/>
                  </a:lnTo>
                  <a:lnTo>
                    <a:pt x="262890" y="1142238"/>
                  </a:lnTo>
                  <a:lnTo>
                    <a:pt x="253873" y="1161288"/>
                  </a:lnTo>
                  <a:cubicBezTo>
                    <a:pt x="247269" y="1158240"/>
                    <a:pt x="240792" y="1154938"/>
                    <a:pt x="234442" y="1151509"/>
                  </a:cubicBezTo>
                  <a:lnTo>
                    <a:pt x="221742" y="1144524"/>
                  </a:lnTo>
                  <a:lnTo>
                    <a:pt x="226441" y="1122680"/>
                  </a:lnTo>
                  <a:lnTo>
                    <a:pt x="215519" y="1140714"/>
                  </a:lnTo>
                  <a:cubicBezTo>
                    <a:pt x="209296" y="1137031"/>
                    <a:pt x="203200" y="1133094"/>
                    <a:pt x="197104" y="1129030"/>
                  </a:cubicBezTo>
                  <a:lnTo>
                    <a:pt x="185166" y="1120775"/>
                  </a:lnTo>
                  <a:lnTo>
                    <a:pt x="179324" y="1116457"/>
                  </a:lnTo>
                  <a:cubicBezTo>
                    <a:pt x="173482" y="1112139"/>
                    <a:pt x="167767" y="1107694"/>
                    <a:pt x="162179" y="1103122"/>
                  </a:cubicBezTo>
                  <a:lnTo>
                    <a:pt x="151003" y="1093724"/>
                  </a:lnTo>
                  <a:lnTo>
                    <a:pt x="159766" y="1073150"/>
                  </a:lnTo>
                  <a:lnTo>
                    <a:pt x="145542" y="1088771"/>
                  </a:lnTo>
                  <a:cubicBezTo>
                    <a:pt x="140081" y="1083945"/>
                    <a:pt x="134874" y="1078865"/>
                    <a:pt x="129667" y="1073658"/>
                  </a:cubicBezTo>
                  <a:lnTo>
                    <a:pt x="144653" y="1058799"/>
                  </a:lnTo>
                  <a:lnTo>
                    <a:pt x="129794" y="1073785"/>
                  </a:lnTo>
                  <a:cubicBezTo>
                    <a:pt x="124587" y="1068578"/>
                    <a:pt x="119634" y="1063371"/>
                    <a:pt x="114808" y="1058037"/>
                  </a:cubicBezTo>
                  <a:lnTo>
                    <a:pt x="105156" y="1047115"/>
                  </a:lnTo>
                  <a:lnTo>
                    <a:pt x="100584" y="1041400"/>
                  </a:lnTo>
                  <a:cubicBezTo>
                    <a:pt x="96012" y="1035812"/>
                    <a:pt x="91567" y="1030097"/>
                    <a:pt x="87249" y="1024255"/>
                  </a:cubicBezTo>
                  <a:lnTo>
                    <a:pt x="104267" y="1011682"/>
                  </a:lnTo>
                  <a:lnTo>
                    <a:pt x="87249" y="1024255"/>
                  </a:lnTo>
                  <a:cubicBezTo>
                    <a:pt x="82931" y="1018413"/>
                    <a:pt x="78740" y="1012444"/>
                    <a:pt x="74676" y="1006475"/>
                  </a:cubicBezTo>
                  <a:lnTo>
                    <a:pt x="66802" y="994283"/>
                  </a:lnTo>
                  <a:lnTo>
                    <a:pt x="81153" y="977265"/>
                  </a:lnTo>
                  <a:lnTo>
                    <a:pt x="62992" y="988060"/>
                  </a:lnTo>
                  <a:cubicBezTo>
                    <a:pt x="59309" y="981837"/>
                    <a:pt x="55626" y="975487"/>
                    <a:pt x="52197" y="969137"/>
                  </a:cubicBezTo>
                  <a:lnTo>
                    <a:pt x="45720" y="956310"/>
                  </a:lnTo>
                  <a:lnTo>
                    <a:pt x="61722" y="940689"/>
                  </a:lnTo>
                  <a:lnTo>
                    <a:pt x="42672" y="949706"/>
                  </a:lnTo>
                  <a:cubicBezTo>
                    <a:pt x="39497" y="943102"/>
                    <a:pt x="36576" y="936498"/>
                    <a:pt x="33909" y="929767"/>
                  </a:cubicBezTo>
                  <a:lnTo>
                    <a:pt x="28448" y="916305"/>
                  </a:lnTo>
                  <a:lnTo>
                    <a:pt x="45847" y="902335"/>
                  </a:lnTo>
                  <a:lnTo>
                    <a:pt x="25908" y="909447"/>
                  </a:lnTo>
                  <a:cubicBezTo>
                    <a:pt x="23495" y="902589"/>
                    <a:pt x="21209" y="895731"/>
                    <a:pt x="19050" y="888746"/>
                  </a:cubicBezTo>
                  <a:lnTo>
                    <a:pt x="39243" y="882650"/>
                  </a:lnTo>
                  <a:lnTo>
                    <a:pt x="19050" y="888746"/>
                  </a:lnTo>
                  <a:cubicBezTo>
                    <a:pt x="16891" y="881761"/>
                    <a:pt x="14986" y="874776"/>
                    <a:pt x="13208" y="867791"/>
                  </a:cubicBezTo>
                  <a:lnTo>
                    <a:pt x="33655" y="862711"/>
                  </a:lnTo>
                  <a:lnTo>
                    <a:pt x="13208" y="867918"/>
                  </a:lnTo>
                  <a:cubicBezTo>
                    <a:pt x="11430" y="860806"/>
                    <a:pt x="9779" y="853694"/>
                    <a:pt x="8382" y="846582"/>
                  </a:cubicBezTo>
                  <a:lnTo>
                    <a:pt x="29083" y="842518"/>
                  </a:lnTo>
                  <a:lnTo>
                    <a:pt x="8382" y="846582"/>
                  </a:lnTo>
                  <a:cubicBezTo>
                    <a:pt x="6985" y="839470"/>
                    <a:pt x="5715" y="832358"/>
                    <a:pt x="4699" y="825119"/>
                  </a:cubicBezTo>
                  <a:lnTo>
                    <a:pt x="25527" y="822071"/>
                  </a:lnTo>
                  <a:lnTo>
                    <a:pt x="4699" y="825119"/>
                  </a:lnTo>
                  <a:cubicBezTo>
                    <a:pt x="3683" y="818007"/>
                    <a:pt x="2794" y="810768"/>
                    <a:pt x="2032" y="803529"/>
                  </a:cubicBezTo>
                  <a:lnTo>
                    <a:pt x="22987" y="801497"/>
                  </a:lnTo>
                  <a:lnTo>
                    <a:pt x="2032" y="803529"/>
                  </a:lnTo>
                  <a:cubicBezTo>
                    <a:pt x="1270" y="796290"/>
                    <a:pt x="762" y="789051"/>
                    <a:pt x="381" y="781812"/>
                  </a:cubicBezTo>
                  <a:lnTo>
                    <a:pt x="0" y="767461"/>
                  </a:lnTo>
                  <a:lnTo>
                    <a:pt x="21082" y="760222"/>
                  </a:lnTo>
                  <a:lnTo>
                    <a:pt x="0" y="760222"/>
                  </a:lnTo>
                  <a:lnTo>
                    <a:pt x="0" y="443484"/>
                  </a:lnTo>
                  <a:lnTo>
                    <a:pt x="21082" y="443484"/>
                  </a:lnTo>
                  <a:lnTo>
                    <a:pt x="0" y="443484"/>
                  </a:lnTo>
                  <a:cubicBezTo>
                    <a:pt x="0" y="436245"/>
                    <a:pt x="127" y="429006"/>
                    <a:pt x="508" y="421767"/>
                  </a:cubicBezTo>
                  <a:lnTo>
                    <a:pt x="1397" y="407289"/>
                  </a:lnTo>
                  <a:lnTo>
                    <a:pt x="23114" y="402209"/>
                  </a:lnTo>
                  <a:lnTo>
                    <a:pt x="2159" y="400177"/>
                  </a:lnTo>
                  <a:cubicBezTo>
                    <a:pt x="2921" y="392938"/>
                    <a:pt x="3810" y="385699"/>
                    <a:pt x="4826" y="378587"/>
                  </a:cubicBezTo>
                  <a:lnTo>
                    <a:pt x="25654" y="381762"/>
                  </a:lnTo>
                  <a:lnTo>
                    <a:pt x="4826" y="378587"/>
                  </a:lnTo>
                  <a:cubicBezTo>
                    <a:pt x="5842" y="371475"/>
                    <a:pt x="7112" y="364236"/>
                    <a:pt x="8509" y="357124"/>
                  </a:cubicBezTo>
                  <a:lnTo>
                    <a:pt x="29210" y="361188"/>
                  </a:lnTo>
                  <a:lnTo>
                    <a:pt x="8509" y="356870"/>
                  </a:lnTo>
                  <a:cubicBezTo>
                    <a:pt x="9906" y="349758"/>
                    <a:pt x="11557" y="342646"/>
                    <a:pt x="13335" y="335534"/>
                  </a:cubicBezTo>
                  <a:lnTo>
                    <a:pt x="33782" y="340741"/>
                  </a:lnTo>
                  <a:lnTo>
                    <a:pt x="13335" y="335661"/>
                  </a:lnTo>
                  <a:cubicBezTo>
                    <a:pt x="15113" y="328549"/>
                    <a:pt x="17018" y="321564"/>
                    <a:pt x="19177" y="314706"/>
                  </a:cubicBezTo>
                  <a:lnTo>
                    <a:pt x="39370" y="320802"/>
                  </a:lnTo>
                  <a:lnTo>
                    <a:pt x="19177" y="314706"/>
                  </a:lnTo>
                  <a:cubicBezTo>
                    <a:pt x="21336" y="307721"/>
                    <a:pt x="23495" y="300863"/>
                    <a:pt x="26035" y="294005"/>
                  </a:cubicBezTo>
                  <a:lnTo>
                    <a:pt x="31115" y="280416"/>
                  </a:lnTo>
                  <a:lnTo>
                    <a:pt x="33909" y="273685"/>
                  </a:lnTo>
                  <a:cubicBezTo>
                    <a:pt x="36703" y="266954"/>
                    <a:pt x="39624" y="260350"/>
                    <a:pt x="42799" y="253746"/>
                  </a:cubicBezTo>
                  <a:lnTo>
                    <a:pt x="61849" y="262763"/>
                  </a:lnTo>
                  <a:lnTo>
                    <a:pt x="42799" y="253746"/>
                  </a:lnTo>
                  <a:cubicBezTo>
                    <a:pt x="45847" y="247142"/>
                    <a:pt x="49149" y="240665"/>
                    <a:pt x="52578" y="234315"/>
                  </a:cubicBezTo>
                  <a:lnTo>
                    <a:pt x="59563" y="221615"/>
                  </a:lnTo>
                  <a:lnTo>
                    <a:pt x="81407" y="226314"/>
                  </a:lnTo>
                  <a:lnTo>
                    <a:pt x="63246" y="215392"/>
                  </a:lnTo>
                  <a:cubicBezTo>
                    <a:pt x="66929" y="209169"/>
                    <a:pt x="70866" y="203073"/>
                    <a:pt x="74930" y="196977"/>
                  </a:cubicBezTo>
                  <a:lnTo>
                    <a:pt x="83185" y="185039"/>
                  </a:lnTo>
                  <a:lnTo>
                    <a:pt x="104521" y="191770"/>
                  </a:lnTo>
                  <a:lnTo>
                    <a:pt x="87503" y="179197"/>
                  </a:lnTo>
                  <a:cubicBezTo>
                    <a:pt x="91821" y="173355"/>
                    <a:pt x="96266" y="167640"/>
                    <a:pt x="100838" y="162052"/>
                  </a:cubicBezTo>
                  <a:lnTo>
                    <a:pt x="117094" y="175514"/>
                  </a:lnTo>
                  <a:lnTo>
                    <a:pt x="100711" y="162179"/>
                  </a:lnTo>
                  <a:cubicBezTo>
                    <a:pt x="105283" y="156591"/>
                    <a:pt x="110109" y="151003"/>
                    <a:pt x="114935" y="145669"/>
                  </a:cubicBezTo>
                  <a:lnTo>
                    <a:pt x="124841" y="135001"/>
                  </a:lnTo>
                  <a:lnTo>
                    <a:pt x="144907" y="144780"/>
                  </a:lnTo>
                  <a:lnTo>
                    <a:pt x="129921" y="129794"/>
                  </a:lnTo>
                  <a:cubicBezTo>
                    <a:pt x="135001" y="124714"/>
                    <a:pt x="140335" y="119634"/>
                    <a:pt x="145669" y="114808"/>
                  </a:cubicBezTo>
                  <a:lnTo>
                    <a:pt x="156591" y="105156"/>
                  </a:lnTo>
                  <a:lnTo>
                    <a:pt x="162179" y="100584"/>
                  </a:lnTo>
                  <a:cubicBezTo>
                    <a:pt x="167767" y="96012"/>
                    <a:pt x="173482" y="91567"/>
                    <a:pt x="179324" y="87249"/>
                  </a:cubicBezTo>
                  <a:lnTo>
                    <a:pt x="191135" y="78740"/>
                  </a:lnTo>
                  <a:lnTo>
                    <a:pt x="208915" y="92329"/>
                  </a:lnTo>
                  <a:lnTo>
                    <a:pt x="197231" y="74803"/>
                  </a:lnTo>
                  <a:cubicBezTo>
                    <a:pt x="203200" y="70739"/>
                    <a:pt x="209423" y="66929"/>
                    <a:pt x="215646" y="63119"/>
                  </a:cubicBezTo>
                  <a:lnTo>
                    <a:pt x="226568" y="81280"/>
                  </a:lnTo>
                  <a:lnTo>
                    <a:pt x="215646" y="63119"/>
                  </a:lnTo>
                  <a:cubicBezTo>
                    <a:pt x="221869" y="59309"/>
                    <a:pt x="228219" y="55753"/>
                    <a:pt x="234569" y="52324"/>
                  </a:cubicBezTo>
                  <a:lnTo>
                    <a:pt x="247396" y="45593"/>
                  </a:lnTo>
                  <a:lnTo>
                    <a:pt x="262890" y="61722"/>
                  </a:lnTo>
                  <a:lnTo>
                    <a:pt x="253873" y="42672"/>
                  </a:lnTo>
                  <a:cubicBezTo>
                    <a:pt x="260477" y="39497"/>
                    <a:pt x="267081" y="36576"/>
                    <a:pt x="273812" y="33782"/>
                  </a:cubicBezTo>
                  <a:lnTo>
                    <a:pt x="287274" y="28321"/>
                  </a:lnTo>
                  <a:lnTo>
                    <a:pt x="301244" y="45720"/>
                  </a:lnTo>
                  <a:lnTo>
                    <a:pt x="294132" y="25908"/>
                  </a:lnTo>
                  <a:cubicBezTo>
                    <a:pt x="300990" y="23495"/>
                    <a:pt x="307848" y="21209"/>
                    <a:pt x="314833" y="19050"/>
                  </a:cubicBezTo>
                  <a:lnTo>
                    <a:pt x="320929" y="39243"/>
                  </a:lnTo>
                  <a:lnTo>
                    <a:pt x="314833" y="19050"/>
                  </a:lnTo>
                  <a:cubicBezTo>
                    <a:pt x="321818" y="16891"/>
                    <a:pt x="328803" y="14986"/>
                    <a:pt x="335788" y="13208"/>
                  </a:cubicBezTo>
                  <a:lnTo>
                    <a:pt x="340868" y="33655"/>
                  </a:lnTo>
                  <a:lnTo>
                    <a:pt x="335661" y="13208"/>
                  </a:lnTo>
                  <a:cubicBezTo>
                    <a:pt x="342773" y="11557"/>
                    <a:pt x="349758" y="9906"/>
                    <a:pt x="356870" y="8509"/>
                  </a:cubicBezTo>
                  <a:lnTo>
                    <a:pt x="360934" y="29210"/>
                  </a:lnTo>
                  <a:lnTo>
                    <a:pt x="356870" y="8509"/>
                  </a:lnTo>
                  <a:cubicBezTo>
                    <a:pt x="363982" y="7112"/>
                    <a:pt x="371094" y="5842"/>
                    <a:pt x="378333" y="4826"/>
                  </a:cubicBezTo>
                  <a:lnTo>
                    <a:pt x="381381" y="25654"/>
                  </a:lnTo>
                  <a:lnTo>
                    <a:pt x="378333" y="4826"/>
                  </a:lnTo>
                  <a:cubicBezTo>
                    <a:pt x="385445" y="3810"/>
                    <a:pt x="392684" y="2921"/>
                    <a:pt x="399923" y="2159"/>
                  </a:cubicBezTo>
                  <a:lnTo>
                    <a:pt x="401955" y="23241"/>
                  </a:lnTo>
                  <a:lnTo>
                    <a:pt x="399923" y="2159"/>
                  </a:lnTo>
                  <a:cubicBezTo>
                    <a:pt x="407162" y="1397"/>
                    <a:pt x="414401" y="889"/>
                    <a:pt x="421640" y="508"/>
                  </a:cubicBezTo>
                  <a:lnTo>
                    <a:pt x="436118" y="0"/>
                  </a:lnTo>
                  <a:lnTo>
                    <a:pt x="443357" y="21082"/>
                  </a:lnTo>
                  <a:lnTo>
                    <a:pt x="443357" y="0"/>
                  </a:lnTo>
                  <a:moveTo>
                    <a:pt x="443357" y="42291"/>
                  </a:moveTo>
                  <a:lnTo>
                    <a:pt x="430276" y="42418"/>
                  </a:lnTo>
                  <a:lnTo>
                    <a:pt x="422656" y="21717"/>
                  </a:lnTo>
                  <a:lnTo>
                    <a:pt x="423672" y="42799"/>
                  </a:lnTo>
                  <a:cubicBezTo>
                    <a:pt x="417068" y="43180"/>
                    <a:pt x="410591" y="43561"/>
                    <a:pt x="403987" y="44196"/>
                  </a:cubicBezTo>
                  <a:lnTo>
                    <a:pt x="390906" y="45593"/>
                  </a:lnTo>
                  <a:lnTo>
                    <a:pt x="384429" y="46609"/>
                  </a:lnTo>
                  <a:cubicBezTo>
                    <a:pt x="377952" y="47625"/>
                    <a:pt x="371475" y="48641"/>
                    <a:pt x="364998" y="49911"/>
                  </a:cubicBezTo>
                  <a:lnTo>
                    <a:pt x="352171" y="52578"/>
                  </a:lnTo>
                  <a:lnTo>
                    <a:pt x="345821" y="54229"/>
                  </a:lnTo>
                  <a:cubicBezTo>
                    <a:pt x="339471" y="55880"/>
                    <a:pt x="333121" y="57531"/>
                    <a:pt x="326898" y="59436"/>
                  </a:cubicBezTo>
                  <a:lnTo>
                    <a:pt x="314452" y="63500"/>
                  </a:lnTo>
                  <a:lnTo>
                    <a:pt x="308229" y="65786"/>
                  </a:lnTo>
                  <a:cubicBezTo>
                    <a:pt x="302006" y="67945"/>
                    <a:pt x="295910" y="70358"/>
                    <a:pt x="289941" y="72898"/>
                  </a:cubicBezTo>
                  <a:lnTo>
                    <a:pt x="281813" y="53340"/>
                  </a:lnTo>
                  <a:lnTo>
                    <a:pt x="289941" y="72898"/>
                  </a:lnTo>
                  <a:cubicBezTo>
                    <a:pt x="283845" y="75438"/>
                    <a:pt x="277876" y="78105"/>
                    <a:pt x="271907" y="80899"/>
                  </a:cubicBezTo>
                  <a:lnTo>
                    <a:pt x="260096" y="86614"/>
                  </a:lnTo>
                  <a:lnTo>
                    <a:pt x="244348" y="71120"/>
                  </a:lnTo>
                  <a:lnTo>
                    <a:pt x="254254" y="89789"/>
                  </a:lnTo>
                  <a:cubicBezTo>
                    <a:pt x="248412" y="92964"/>
                    <a:pt x="242697" y="96139"/>
                    <a:pt x="237109" y="99441"/>
                  </a:cubicBezTo>
                  <a:lnTo>
                    <a:pt x="225933" y="106299"/>
                  </a:lnTo>
                  <a:lnTo>
                    <a:pt x="220472" y="109982"/>
                  </a:lnTo>
                  <a:cubicBezTo>
                    <a:pt x="215011" y="113665"/>
                    <a:pt x="209677" y="117348"/>
                    <a:pt x="204343" y="121285"/>
                  </a:cubicBezTo>
                  <a:lnTo>
                    <a:pt x="191770" y="104267"/>
                  </a:lnTo>
                  <a:lnTo>
                    <a:pt x="204343" y="121285"/>
                  </a:lnTo>
                  <a:cubicBezTo>
                    <a:pt x="199136" y="125222"/>
                    <a:pt x="193929" y="129286"/>
                    <a:pt x="188849" y="133350"/>
                  </a:cubicBezTo>
                  <a:lnTo>
                    <a:pt x="175514" y="116967"/>
                  </a:lnTo>
                  <a:lnTo>
                    <a:pt x="188976" y="133223"/>
                  </a:lnTo>
                  <a:cubicBezTo>
                    <a:pt x="183896" y="137414"/>
                    <a:pt x="178943" y="141732"/>
                    <a:pt x="174117" y="146050"/>
                  </a:cubicBezTo>
                  <a:lnTo>
                    <a:pt x="159893" y="130429"/>
                  </a:lnTo>
                  <a:lnTo>
                    <a:pt x="174117" y="146050"/>
                  </a:lnTo>
                  <a:cubicBezTo>
                    <a:pt x="169291" y="150495"/>
                    <a:pt x="164465" y="154940"/>
                    <a:pt x="159893" y="159639"/>
                  </a:cubicBezTo>
                  <a:lnTo>
                    <a:pt x="150749" y="169037"/>
                  </a:lnTo>
                  <a:lnTo>
                    <a:pt x="130683" y="159766"/>
                  </a:lnTo>
                  <a:lnTo>
                    <a:pt x="146304" y="173990"/>
                  </a:lnTo>
                  <a:cubicBezTo>
                    <a:pt x="141859" y="178816"/>
                    <a:pt x="137541" y="183769"/>
                    <a:pt x="133477" y="188849"/>
                  </a:cubicBezTo>
                  <a:lnTo>
                    <a:pt x="125222" y="199136"/>
                  </a:lnTo>
                  <a:lnTo>
                    <a:pt x="121285" y="204470"/>
                  </a:lnTo>
                  <a:cubicBezTo>
                    <a:pt x="117348" y="209677"/>
                    <a:pt x="113538" y="215138"/>
                    <a:pt x="109982" y="220599"/>
                  </a:cubicBezTo>
                  <a:lnTo>
                    <a:pt x="92456" y="208915"/>
                  </a:lnTo>
                  <a:lnTo>
                    <a:pt x="109982" y="220599"/>
                  </a:lnTo>
                  <a:cubicBezTo>
                    <a:pt x="106299" y="226060"/>
                    <a:pt x="102870" y="231648"/>
                    <a:pt x="99441" y="237236"/>
                  </a:cubicBezTo>
                  <a:lnTo>
                    <a:pt x="92837" y="248539"/>
                  </a:lnTo>
                  <a:lnTo>
                    <a:pt x="71120" y="244348"/>
                  </a:lnTo>
                  <a:lnTo>
                    <a:pt x="89789" y="254254"/>
                  </a:lnTo>
                  <a:cubicBezTo>
                    <a:pt x="86741" y="260096"/>
                    <a:pt x="83693" y="265938"/>
                    <a:pt x="80899" y="271780"/>
                  </a:cubicBezTo>
                  <a:lnTo>
                    <a:pt x="75438" y="283718"/>
                  </a:lnTo>
                  <a:lnTo>
                    <a:pt x="53467" y="281686"/>
                  </a:lnTo>
                  <a:lnTo>
                    <a:pt x="72898" y="289814"/>
                  </a:lnTo>
                  <a:cubicBezTo>
                    <a:pt x="70358" y="295910"/>
                    <a:pt x="68072" y="302006"/>
                    <a:pt x="65786" y="308102"/>
                  </a:cubicBezTo>
                  <a:lnTo>
                    <a:pt x="45847" y="300990"/>
                  </a:lnTo>
                  <a:lnTo>
                    <a:pt x="65786" y="308102"/>
                  </a:lnTo>
                  <a:cubicBezTo>
                    <a:pt x="63627" y="314325"/>
                    <a:pt x="61468" y="320548"/>
                    <a:pt x="59563" y="326771"/>
                  </a:cubicBezTo>
                  <a:lnTo>
                    <a:pt x="55880" y="339344"/>
                  </a:lnTo>
                  <a:lnTo>
                    <a:pt x="54229" y="345694"/>
                  </a:lnTo>
                  <a:cubicBezTo>
                    <a:pt x="52578" y="352044"/>
                    <a:pt x="51181" y="358394"/>
                    <a:pt x="49911" y="364871"/>
                  </a:cubicBezTo>
                  <a:lnTo>
                    <a:pt x="47498" y="377825"/>
                  </a:lnTo>
                  <a:lnTo>
                    <a:pt x="46482" y="384302"/>
                  </a:lnTo>
                  <a:cubicBezTo>
                    <a:pt x="45466" y="390779"/>
                    <a:pt x="44704" y="397256"/>
                    <a:pt x="44069" y="403860"/>
                  </a:cubicBezTo>
                  <a:lnTo>
                    <a:pt x="42926" y="416941"/>
                  </a:lnTo>
                  <a:lnTo>
                    <a:pt x="21463" y="422529"/>
                  </a:lnTo>
                  <a:lnTo>
                    <a:pt x="42545" y="423545"/>
                  </a:lnTo>
                  <a:cubicBezTo>
                    <a:pt x="42164" y="430022"/>
                    <a:pt x="42037" y="436626"/>
                    <a:pt x="42037" y="443230"/>
                  </a:cubicBezTo>
                  <a:lnTo>
                    <a:pt x="42037" y="760222"/>
                  </a:lnTo>
                  <a:cubicBezTo>
                    <a:pt x="42037" y="766826"/>
                    <a:pt x="42164" y="773303"/>
                    <a:pt x="42545" y="779907"/>
                  </a:cubicBezTo>
                  <a:lnTo>
                    <a:pt x="21463" y="780923"/>
                  </a:lnTo>
                  <a:lnTo>
                    <a:pt x="42545" y="779907"/>
                  </a:lnTo>
                  <a:cubicBezTo>
                    <a:pt x="42926" y="786511"/>
                    <a:pt x="43307" y="792988"/>
                    <a:pt x="43942" y="799592"/>
                  </a:cubicBezTo>
                  <a:lnTo>
                    <a:pt x="45339" y="812673"/>
                  </a:lnTo>
                  <a:lnTo>
                    <a:pt x="46355" y="819150"/>
                  </a:lnTo>
                  <a:cubicBezTo>
                    <a:pt x="47371" y="825627"/>
                    <a:pt x="48387" y="832104"/>
                    <a:pt x="49657" y="838581"/>
                  </a:cubicBezTo>
                  <a:lnTo>
                    <a:pt x="52324" y="851408"/>
                  </a:lnTo>
                  <a:lnTo>
                    <a:pt x="53975" y="857758"/>
                  </a:lnTo>
                  <a:cubicBezTo>
                    <a:pt x="55626" y="864108"/>
                    <a:pt x="57277" y="870458"/>
                    <a:pt x="59182" y="876681"/>
                  </a:cubicBezTo>
                  <a:lnTo>
                    <a:pt x="63119" y="889127"/>
                  </a:lnTo>
                  <a:lnTo>
                    <a:pt x="65278" y="895350"/>
                  </a:lnTo>
                  <a:cubicBezTo>
                    <a:pt x="67437" y="901573"/>
                    <a:pt x="69850" y="907669"/>
                    <a:pt x="72390" y="913765"/>
                  </a:cubicBezTo>
                  <a:lnTo>
                    <a:pt x="52832" y="921893"/>
                  </a:lnTo>
                  <a:lnTo>
                    <a:pt x="72263" y="913765"/>
                  </a:lnTo>
                  <a:cubicBezTo>
                    <a:pt x="74803" y="919861"/>
                    <a:pt x="77470" y="925830"/>
                    <a:pt x="80264" y="931799"/>
                  </a:cubicBezTo>
                  <a:lnTo>
                    <a:pt x="85979" y="943610"/>
                  </a:lnTo>
                  <a:lnTo>
                    <a:pt x="70485" y="959358"/>
                  </a:lnTo>
                  <a:lnTo>
                    <a:pt x="89154" y="949452"/>
                  </a:lnTo>
                  <a:cubicBezTo>
                    <a:pt x="92329" y="955294"/>
                    <a:pt x="95504" y="961009"/>
                    <a:pt x="98806" y="966597"/>
                  </a:cubicBezTo>
                  <a:lnTo>
                    <a:pt x="105664" y="977773"/>
                  </a:lnTo>
                  <a:lnTo>
                    <a:pt x="91694" y="994918"/>
                  </a:lnTo>
                  <a:lnTo>
                    <a:pt x="109220" y="983107"/>
                  </a:lnTo>
                  <a:cubicBezTo>
                    <a:pt x="112903" y="988568"/>
                    <a:pt x="116713" y="993902"/>
                    <a:pt x="120523" y="999236"/>
                  </a:cubicBezTo>
                  <a:lnTo>
                    <a:pt x="128524" y="1009650"/>
                  </a:lnTo>
                  <a:lnTo>
                    <a:pt x="116332" y="1028192"/>
                  </a:lnTo>
                  <a:lnTo>
                    <a:pt x="132588" y="1014730"/>
                  </a:lnTo>
                  <a:cubicBezTo>
                    <a:pt x="136779" y="1019810"/>
                    <a:pt x="141097" y="1024763"/>
                    <a:pt x="145415" y="1029716"/>
                  </a:cubicBezTo>
                  <a:lnTo>
                    <a:pt x="129794" y="1043940"/>
                  </a:lnTo>
                  <a:lnTo>
                    <a:pt x="145415" y="1029716"/>
                  </a:lnTo>
                  <a:cubicBezTo>
                    <a:pt x="149860" y="1034542"/>
                    <a:pt x="154432" y="1039368"/>
                    <a:pt x="159004" y="1043940"/>
                  </a:cubicBezTo>
                  <a:lnTo>
                    <a:pt x="168402" y="1053084"/>
                  </a:lnTo>
                  <a:lnTo>
                    <a:pt x="173355" y="1057529"/>
                  </a:lnTo>
                  <a:cubicBezTo>
                    <a:pt x="178181" y="1061974"/>
                    <a:pt x="183134" y="1066165"/>
                    <a:pt x="188214" y="1070356"/>
                  </a:cubicBezTo>
                  <a:lnTo>
                    <a:pt x="174752" y="1086612"/>
                  </a:lnTo>
                  <a:lnTo>
                    <a:pt x="188087" y="1070229"/>
                  </a:lnTo>
                  <a:cubicBezTo>
                    <a:pt x="193167" y="1074420"/>
                    <a:pt x="198374" y="1078484"/>
                    <a:pt x="203581" y="1082294"/>
                  </a:cubicBezTo>
                  <a:lnTo>
                    <a:pt x="191008" y="1099312"/>
                  </a:lnTo>
                  <a:lnTo>
                    <a:pt x="203581" y="1082294"/>
                  </a:lnTo>
                  <a:cubicBezTo>
                    <a:pt x="208788" y="1086231"/>
                    <a:pt x="214249" y="1089914"/>
                    <a:pt x="219710" y="1093597"/>
                  </a:cubicBezTo>
                  <a:lnTo>
                    <a:pt x="208026" y="1111123"/>
                  </a:lnTo>
                  <a:lnTo>
                    <a:pt x="219710" y="1093597"/>
                  </a:lnTo>
                  <a:cubicBezTo>
                    <a:pt x="225171" y="1097280"/>
                    <a:pt x="230759" y="1100709"/>
                    <a:pt x="236347" y="1104138"/>
                  </a:cubicBezTo>
                  <a:lnTo>
                    <a:pt x="247650" y="1110742"/>
                  </a:lnTo>
                  <a:lnTo>
                    <a:pt x="243459" y="1132459"/>
                  </a:lnTo>
                  <a:lnTo>
                    <a:pt x="253365" y="1113790"/>
                  </a:lnTo>
                  <a:cubicBezTo>
                    <a:pt x="259207" y="1116838"/>
                    <a:pt x="265049" y="1119886"/>
                    <a:pt x="270891" y="1122680"/>
                  </a:cubicBezTo>
                  <a:lnTo>
                    <a:pt x="282829" y="1128141"/>
                  </a:lnTo>
                  <a:lnTo>
                    <a:pt x="280797" y="1150239"/>
                  </a:lnTo>
                  <a:lnTo>
                    <a:pt x="288925" y="1130681"/>
                  </a:lnTo>
                  <a:cubicBezTo>
                    <a:pt x="295021" y="1133221"/>
                    <a:pt x="301117" y="1135507"/>
                    <a:pt x="307340" y="1137793"/>
                  </a:cubicBezTo>
                  <a:lnTo>
                    <a:pt x="300228" y="1157605"/>
                  </a:lnTo>
                  <a:lnTo>
                    <a:pt x="307340" y="1137666"/>
                  </a:lnTo>
                  <a:cubicBezTo>
                    <a:pt x="313563" y="1139825"/>
                    <a:pt x="319786" y="1141984"/>
                    <a:pt x="326009" y="1143889"/>
                  </a:cubicBezTo>
                  <a:lnTo>
                    <a:pt x="319913" y="1164082"/>
                  </a:lnTo>
                  <a:lnTo>
                    <a:pt x="326009" y="1143889"/>
                  </a:lnTo>
                  <a:cubicBezTo>
                    <a:pt x="332359" y="1145794"/>
                    <a:pt x="338582" y="1147572"/>
                    <a:pt x="344932" y="1149096"/>
                  </a:cubicBezTo>
                  <a:lnTo>
                    <a:pt x="357759" y="1152144"/>
                  </a:lnTo>
                  <a:lnTo>
                    <a:pt x="364236" y="1153414"/>
                  </a:lnTo>
                  <a:cubicBezTo>
                    <a:pt x="370713" y="1154684"/>
                    <a:pt x="377190" y="1155827"/>
                    <a:pt x="383667" y="1156843"/>
                  </a:cubicBezTo>
                  <a:lnTo>
                    <a:pt x="396621" y="1158621"/>
                  </a:lnTo>
                  <a:lnTo>
                    <a:pt x="403225" y="1159256"/>
                  </a:lnTo>
                  <a:cubicBezTo>
                    <a:pt x="409702" y="1159891"/>
                    <a:pt x="416306" y="1160399"/>
                    <a:pt x="422783" y="1160780"/>
                  </a:cubicBezTo>
                  <a:lnTo>
                    <a:pt x="421767" y="1181862"/>
                  </a:lnTo>
                  <a:lnTo>
                    <a:pt x="422783" y="1160780"/>
                  </a:lnTo>
                  <a:cubicBezTo>
                    <a:pt x="429387" y="1161034"/>
                    <a:pt x="435991" y="1161288"/>
                    <a:pt x="442468" y="1161288"/>
                  </a:cubicBezTo>
                  <a:lnTo>
                    <a:pt x="1853438" y="1161288"/>
                  </a:lnTo>
                  <a:cubicBezTo>
                    <a:pt x="1860042" y="1161288"/>
                    <a:pt x="1866519" y="1161161"/>
                    <a:pt x="1873123" y="1160780"/>
                  </a:cubicBezTo>
                  <a:lnTo>
                    <a:pt x="1874139" y="1181862"/>
                  </a:lnTo>
                  <a:lnTo>
                    <a:pt x="1873123" y="1160780"/>
                  </a:lnTo>
                  <a:cubicBezTo>
                    <a:pt x="1879727" y="1160399"/>
                    <a:pt x="1886204" y="1160018"/>
                    <a:pt x="1892681" y="1159256"/>
                  </a:cubicBezTo>
                  <a:lnTo>
                    <a:pt x="1905762" y="1157859"/>
                  </a:lnTo>
                  <a:lnTo>
                    <a:pt x="1912239" y="1156843"/>
                  </a:lnTo>
                  <a:cubicBezTo>
                    <a:pt x="1918716" y="1155827"/>
                    <a:pt x="1925193" y="1154811"/>
                    <a:pt x="1931670" y="1153414"/>
                  </a:cubicBezTo>
                  <a:lnTo>
                    <a:pt x="1944497" y="1150747"/>
                  </a:lnTo>
                  <a:lnTo>
                    <a:pt x="1950847" y="1149096"/>
                  </a:lnTo>
                  <a:cubicBezTo>
                    <a:pt x="1957197" y="1147445"/>
                    <a:pt x="1963547" y="1145794"/>
                    <a:pt x="1969770" y="1143889"/>
                  </a:cubicBezTo>
                  <a:lnTo>
                    <a:pt x="1982343" y="1139952"/>
                  </a:lnTo>
                  <a:lnTo>
                    <a:pt x="1995678" y="1157605"/>
                  </a:lnTo>
                  <a:lnTo>
                    <a:pt x="1988566" y="1137793"/>
                  </a:lnTo>
                  <a:cubicBezTo>
                    <a:pt x="1994789" y="1135507"/>
                    <a:pt x="2000885" y="1133221"/>
                    <a:pt x="2006981" y="1130681"/>
                  </a:cubicBezTo>
                  <a:lnTo>
                    <a:pt x="2015109" y="1150239"/>
                  </a:lnTo>
                  <a:lnTo>
                    <a:pt x="2006981" y="1130681"/>
                  </a:lnTo>
                  <a:cubicBezTo>
                    <a:pt x="2013077" y="1128141"/>
                    <a:pt x="2019046" y="1125474"/>
                    <a:pt x="2025015" y="1122680"/>
                  </a:cubicBezTo>
                  <a:lnTo>
                    <a:pt x="2036826" y="1116965"/>
                  </a:lnTo>
                  <a:lnTo>
                    <a:pt x="2052574" y="1132459"/>
                  </a:lnTo>
                  <a:lnTo>
                    <a:pt x="2042541" y="1113790"/>
                  </a:lnTo>
                  <a:cubicBezTo>
                    <a:pt x="2048383" y="1110615"/>
                    <a:pt x="2054098" y="1107440"/>
                    <a:pt x="2059686" y="1104138"/>
                  </a:cubicBezTo>
                  <a:lnTo>
                    <a:pt x="2070862" y="1097280"/>
                  </a:lnTo>
                  <a:lnTo>
                    <a:pt x="2088007" y="1111250"/>
                  </a:lnTo>
                  <a:lnTo>
                    <a:pt x="2076323" y="1093724"/>
                  </a:lnTo>
                  <a:cubicBezTo>
                    <a:pt x="2081784" y="1090041"/>
                    <a:pt x="2087245" y="1086231"/>
                    <a:pt x="2092452" y="1082421"/>
                  </a:cubicBezTo>
                  <a:lnTo>
                    <a:pt x="2102866" y="1074420"/>
                  </a:lnTo>
                  <a:lnTo>
                    <a:pt x="2121281" y="1086612"/>
                  </a:lnTo>
                  <a:lnTo>
                    <a:pt x="2107819" y="1070356"/>
                  </a:lnTo>
                  <a:cubicBezTo>
                    <a:pt x="2112899" y="1066165"/>
                    <a:pt x="2117852" y="1061847"/>
                    <a:pt x="2122805" y="1057402"/>
                  </a:cubicBezTo>
                  <a:lnTo>
                    <a:pt x="2132457" y="1048512"/>
                  </a:lnTo>
                  <a:lnTo>
                    <a:pt x="2152015" y="1058799"/>
                  </a:lnTo>
                  <a:lnTo>
                    <a:pt x="2137029" y="1043813"/>
                  </a:lnTo>
                  <a:cubicBezTo>
                    <a:pt x="2141601" y="1039241"/>
                    <a:pt x="2146173" y="1034415"/>
                    <a:pt x="2150618" y="1029589"/>
                  </a:cubicBezTo>
                  <a:lnTo>
                    <a:pt x="2166239" y="1043813"/>
                  </a:lnTo>
                  <a:lnTo>
                    <a:pt x="2150618" y="1029589"/>
                  </a:lnTo>
                  <a:cubicBezTo>
                    <a:pt x="2155063" y="1024636"/>
                    <a:pt x="2159381" y="1019683"/>
                    <a:pt x="2163572" y="1014603"/>
                  </a:cubicBezTo>
                  <a:lnTo>
                    <a:pt x="2179955" y="1028065"/>
                  </a:lnTo>
                  <a:lnTo>
                    <a:pt x="2163572" y="1014730"/>
                  </a:lnTo>
                  <a:cubicBezTo>
                    <a:pt x="2167763" y="1009650"/>
                    <a:pt x="2171827" y="1004443"/>
                    <a:pt x="2175637" y="999236"/>
                  </a:cubicBezTo>
                  <a:lnTo>
                    <a:pt x="2183384" y="988568"/>
                  </a:lnTo>
                  <a:lnTo>
                    <a:pt x="2187067" y="983107"/>
                  </a:lnTo>
                  <a:cubicBezTo>
                    <a:pt x="2190750" y="977646"/>
                    <a:pt x="2194179" y="972058"/>
                    <a:pt x="2197608" y="966470"/>
                  </a:cubicBezTo>
                  <a:lnTo>
                    <a:pt x="2204212" y="955167"/>
                  </a:lnTo>
                  <a:lnTo>
                    <a:pt x="2225929" y="959358"/>
                  </a:lnTo>
                  <a:lnTo>
                    <a:pt x="2207260" y="949452"/>
                  </a:lnTo>
                  <a:cubicBezTo>
                    <a:pt x="2210308" y="943610"/>
                    <a:pt x="2213356" y="937768"/>
                    <a:pt x="2216150" y="931799"/>
                  </a:cubicBezTo>
                  <a:lnTo>
                    <a:pt x="2235200" y="940816"/>
                  </a:lnTo>
                  <a:lnTo>
                    <a:pt x="2216150" y="931799"/>
                  </a:lnTo>
                  <a:cubicBezTo>
                    <a:pt x="2218944" y="925830"/>
                    <a:pt x="2221611" y="919861"/>
                    <a:pt x="2224151" y="913765"/>
                  </a:cubicBezTo>
                  <a:lnTo>
                    <a:pt x="2228978" y="901573"/>
                  </a:lnTo>
                  <a:lnTo>
                    <a:pt x="2231263" y="895350"/>
                  </a:lnTo>
                  <a:cubicBezTo>
                    <a:pt x="2233422" y="889127"/>
                    <a:pt x="2235581" y="883031"/>
                    <a:pt x="2237486" y="876681"/>
                  </a:cubicBezTo>
                  <a:lnTo>
                    <a:pt x="2257679" y="882777"/>
                  </a:lnTo>
                  <a:lnTo>
                    <a:pt x="2237486" y="876681"/>
                  </a:lnTo>
                  <a:cubicBezTo>
                    <a:pt x="2239391" y="870331"/>
                    <a:pt x="2241169" y="863981"/>
                    <a:pt x="2242694" y="857758"/>
                  </a:cubicBezTo>
                  <a:lnTo>
                    <a:pt x="2245742" y="844931"/>
                  </a:lnTo>
                  <a:lnTo>
                    <a:pt x="2247012" y="838454"/>
                  </a:lnTo>
                  <a:cubicBezTo>
                    <a:pt x="2248282" y="831977"/>
                    <a:pt x="2249425" y="825500"/>
                    <a:pt x="2250314" y="819023"/>
                  </a:cubicBezTo>
                  <a:lnTo>
                    <a:pt x="2271142" y="822198"/>
                  </a:lnTo>
                  <a:lnTo>
                    <a:pt x="2250314" y="819023"/>
                  </a:lnTo>
                  <a:cubicBezTo>
                    <a:pt x="2251330" y="812546"/>
                    <a:pt x="2252092" y="806069"/>
                    <a:pt x="2252727" y="799465"/>
                  </a:cubicBezTo>
                  <a:lnTo>
                    <a:pt x="2253870" y="786384"/>
                  </a:lnTo>
                  <a:lnTo>
                    <a:pt x="2275333" y="780923"/>
                  </a:lnTo>
                  <a:lnTo>
                    <a:pt x="2254251" y="779907"/>
                  </a:lnTo>
                  <a:cubicBezTo>
                    <a:pt x="2254632" y="773303"/>
                    <a:pt x="2254758" y="766826"/>
                    <a:pt x="2254758" y="760222"/>
                  </a:cubicBezTo>
                  <a:lnTo>
                    <a:pt x="2254758" y="443484"/>
                  </a:lnTo>
                  <a:cubicBezTo>
                    <a:pt x="2254758" y="436880"/>
                    <a:pt x="2254632" y="430403"/>
                    <a:pt x="2254251" y="423799"/>
                  </a:cubicBezTo>
                  <a:lnTo>
                    <a:pt x="2275333" y="422783"/>
                  </a:lnTo>
                  <a:lnTo>
                    <a:pt x="2254251" y="423799"/>
                  </a:lnTo>
                  <a:cubicBezTo>
                    <a:pt x="2253870" y="417195"/>
                    <a:pt x="2253489" y="410718"/>
                    <a:pt x="2252854" y="404114"/>
                  </a:cubicBezTo>
                  <a:lnTo>
                    <a:pt x="2251457" y="391033"/>
                  </a:lnTo>
                  <a:lnTo>
                    <a:pt x="2250441" y="384556"/>
                  </a:lnTo>
                  <a:cubicBezTo>
                    <a:pt x="2249425" y="378079"/>
                    <a:pt x="2248408" y="371602"/>
                    <a:pt x="2247139" y="365125"/>
                  </a:cubicBezTo>
                  <a:lnTo>
                    <a:pt x="2244472" y="352298"/>
                  </a:lnTo>
                  <a:lnTo>
                    <a:pt x="2242820" y="345821"/>
                  </a:lnTo>
                  <a:cubicBezTo>
                    <a:pt x="2241297" y="339471"/>
                    <a:pt x="2239519" y="333248"/>
                    <a:pt x="2237613" y="326898"/>
                  </a:cubicBezTo>
                  <a:lnTo>
                    <a:pt x="2257806" y="320802"/>
                  </a:lnTo>
                  <a:lnTo>
                    <a:pt x="2237613" y="326898"/>
                  </a:lnTo>
                  <a:cubicBezTo>
                    <a:pt x="2235708" y="320675"/>
                    <a:pt x="2233676" y="314452"/>
                    <a:pt x="2231390" y="308229"/>
                  </a:cubicBezTo>
                  <a:lnTo>
                    <a:pt x="2226818" y="295910"/>
                  </a:lnTo>
                  <a:lnTo>
                    <a:pt x="2224278" y="289814"/>
                  </a:lnTo>
                  <a:cubicBezTo>
                    <a:pt x="2221738" y="283718"/>
                    <a:pt x="2219071" y="277749"/>
                    <a:pt x="2216277" y="271780"/>
                  </a:cubicBezTo>
                  <a:lnTo>
                    <a:pt x="2235327" y="262763"/>
                  </a:lnTo>
                  <a:lnTo>
                    <a:pt x="2216277" y="271780"/>
                  </a:lnTo>
                  <a:cubicBezTo>
                    <a:pt x="2213483" y="265811"/>
                    <a:pt x="2210562" y="259969"/>
                    <a:pt x="2207387" y="254127"/>
                  </a:cubicBezTo>
                  <a:lnTo>
                    <a:pt x="2226056" y="244221"/>
                  </a:lnTo>
                  <a:lnTo>
                    <a:pt x="2207387" y="254127"/>
                  </a:lnTo>
                  <a:cubicBezTo>
                    <a:pt x="2204212" y="248285"/>
                    <a:pt x="2201037" y="242570"/>
                    <a:pt x="2197608" y="236982"/>
                  </a:cubicBezTo>
                  <a:lnTo>
                    <a:pt x="2190750" y="225806"/>
                  </a:lnTo>
                  <a:lnTo>
                    <a:pt x="2187067" y="220345"/>
                  </a:lnTo>
                  <a:cubicBezTo>
                    <a:pt x="2183385" y="214884"/>
                    <a:pt x="2179701" y="209550"/>
                    <a:pt x="2175764" y="204216"/>
                  </a:cubicBezTo>
                  <a:lnTo>
                    <a:pt x="2167763" y="193802"/>
                  </a:lnTo>
                  <a:lnTo>
                    <a:pt x="2163572" y="188722"/>
                  </a:lnTo>
                  <a:cubicBezTo>
                    <a:pt x="2159381" y="183642"/>
                    <a:pt x="2155190" y="178689"/>
                    <a:pt x="2150745" y="173863"/>
                  </a:cubicBezTo>
                  <a:lnTo>
                    <a:pt x="2166366" y="159639"/>
                  </a:lnTo>
                  <a:lnTo>
                    <a:pt x="2150745" y="173863"/>
                  </a:lnTo>
                  <a:cubicBezTo>
                    <a:pt x="2146300" y="169037"/>
                    <a:pt x="2141728" y="164211"/>
                    <a:pt x="2137156" y="159639"/>
                  </a:cubicBezTo>
                  <a:lnTo>
                    <a:pt x="2152142" y="144653"/>
                  </a:lnTo>
                  <a:lnTo>
                    <a:pt x="2137156" y="159639"/>
                  </a:lnTo>
                  <a:cubicBezTo>
                    <a:pt x="2132457" y="154940"/>
                    <a:pt x="2127758" y="150495"/>
                    <a:pt x="2122932" y="146050"/>
                  </a:cubicBezTo>
                  <a:lnTo>
                    <a:pt x="2137156" y="130429"/>
                  </a:lnTo>
                  <a:lnTo>
                    <a:pt x="2122932" y="146050"/>
                  </a:lnTo>
                  <a:cubicBezTo>
                    <a:pt x="2117979" y="141605"/>
                    <a:pt x="2113026" y="137287"/>
                    <a:pt x="2107947" y="133223"/>
                  </a:cubicBezTo>
                  <a:lnTo>
                    <a:pt x="2121408" y="116967"/>
                  </a:lnTo>
                  <a:lnTo>
                    <a:pt x="2108073" y="133350"/>
                  </a:lnTo>
                  <a:cubicBezTo>
                    <a:pt x="2102994" y="129159"/>
                    <a:pt x="2097786" y="125095"/>
                    <a:pt x="2092579" y="121285"/>
                  </a:cubicBezTo>
                  <a:lnTo>
                    <a:pt x="2082800" y="113538"/>
                  </a:lnTo>
                  <a:lnTo>
                    <a:pt x="2077339" y="109855"/>
                  </a:lnTo>
                  <a:cubicBezTo>
                    <a:pt x="2071878" y="106172"/>
                    <a:pt x="2066290" y="102743"/>
                    <a:pt x="2060702" y="99314"/>
                  </a:cubicBezTo>
                  <a:lnTo>
                    <a:pt x="2049399" y="92710"/>
                  </a:lnTo>
                  <a:lnTo>
                    <a:pt x="2053590" y="70993"/>
                  </a:lnTo>
                  <a:lnTo>
                    <a:pt x="2043684" y="89662"/>
                  </a:lnTo>
                  <a:cubicBezTo>
                    <a:pt x="2037842" y="86614"/>
                    <a:pt x="2032000" y="83566"/>
                    <a:pt x="2026031" y="80772"/>
                  </a:cubicBezTo>
                  <a:lnTo>
                    <a:pt x="2014093" y="75311"/>
                  </a:lnTo>
                  <a:lnTo>
                    <a:pt x="2016125" y="53340"/>
                  </a:lnTo>
                  <a:lnTo>
                    <a:pt x="2007997" y="72898"/>
                  </a:lnTo>
                  <a:cubicBezTo>
                    <a:pt x="2001901" y="70358"/>
                    <a:pt x="1995805" y="68072"/>
                    <a:pt x="1989582" y="65786"/>
                  </a:cubicBezTo>
                  <a:lnTo>
                    <a:pt x="1977136" y="61468"/>
                  </a:lnTo>
                  <a:lnTo>
                    <a:pt x="1970786" y="59563"/>
                  </a:lnTo>
                  <a:cubicBezTo>
                    <a:pt x="1964436" y="57658"/>
                    <a:pt x="1958213" y="55880"/>
                    <a:pt x="1951863" y="54356"/>
                  </a:cubicBezTo>
                  <a:lnTo>
                    <a:pt x="1939036" y="51308"/>
                  </a:lnTo>
                  <a:lnTo>
                    <a:pt x="1932559" y="50038"/>
                  </a:lnTo>
                  <a:cubicBezTo>
                    <a:pt x="1926082" y="48768"/>
                    <a:pt x="1919732" y="47625"/>
                    <a:pt x="1913128" y="46736"/>
                  </a:cubicBezTo>
                  <a:lnTo>
                    <a:pt x="1900174" y="44958"/>
                  </a:lnTo>
                  <a:lnTo>
                    <a:pt x="1893697" y="44323"/>
                  </a:lnTo>
                  <a:cubicBezTo>
                    <a:pt x="1887220" y="43688"/>
                    <a:pt x="1880616" y="43180"/>
                    <a:pt x="1874012" y="42926"/>
                  </a:cubicBezTo>
                  <a:lnTo>
                    <a:pt x="1875028" y="21844"/>
                  </a:lnTo>
                  <a:lnTo>
                    <a:pt x="1874012" y="42926"/>
                  </a:lnTo>
                  <a:cubicBezTo>
                    <a:pt x="1867408" y="42545"/>
                    <a:pt x="1860931" y="42418"/>
                    <a:pt x="1854327" y="42418"/>
                  </a:cubicBezTo>
                  <a:lnTo>
                    <a:pt x="443357" y="424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504994" y="2855747"/>
            <a:ext cx="1942643" cy="1203589"/>
            <a:chOff x="0" y="0"/>
            <a:chExt cx="1942643" cy="12035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42592" cy="1203325"/>
            </a:xfrm>
            <a:custGeom>
              <a:avLst/>
              <a:gdLst/>
              <a:ahLst/>
              <a:cxnLst/>
              <a:rect l="l" t="t" r="r" b="b"/>
              <a:pathLst>
                <a:path w="1942592" h="1203325">
                  <a:moveTo>
                    <a:pt x="443484" y="0"/>
                  </a:moveTo>
                  <a:lnTo>
                    <a:pt x="1499235" y="0"/>
                  </a:lnTo>
                  <a:lnTo>
                    <a:pt x="1499235" y="21082"/>
                  </a:lnTo>
                  <a:lnTo>
                    <a:pt x="1499235" y="0"/>
                  </a:lnTo>
                  <a:cubicBezTo>
                    <a:pt x="1506474" y="0"/>
                    <a:pt x="1513713" y="127"/>
                    <a:pt x="1520952" y="508"/>
                  </a:cubicBezTo>
                  <a:lnTo>
                    <a:pt x="1535430" y="1397"/>
                  </a:lnTo>
                  <a:lnTo>
                    <a:pt x="1542669" y="2159"/>
                  </a:lnTo>
                  <a:cubicBezTo>
                    <a:pt x="1549908" y="2921"/>
                    <a:pt x="1557147" y="3810"/>
                    <a:pt x="1564259" y="4826"/>
                  </a:cubicBezTo>
                  <a:lnTo>
                    <a:pt x="1578610" y="7112"/>
                  </a:lnTo>
                  <a:lnTo>
                    <a:pt x="1585722" y="8509"/>
                  </a:lnTo>
                  <a:cubicBezTo>
                    <a:pt x="1592834" y="9906"/>
                    <a:pt x="1599946" y="11557"/>
                    <a:pt x="1607058" y="13335"/>
                  </a:cubicBezTo>
                  <a:lnTo>
                    <a:pt x="1601851" y="33782"/>
                  </a:lnTo>
                  <a:lnTo>
                    <a:pt x="1606931" y="13335"/>
                  </a:lnTo>
                  <a:cubicBezTo>
                    <a:pt x="1613916" y="15113"/>
                    <a:pt x="1620901" y="17018"/>
                    <a:pt x="1627886" y="19177"/>
                  </a:cubicBezTo>
                  <a:lnTo>
                    <a:pt x="1621790" y="39370"/>
                  </a:lnTo>
                  <a:lnTo>
                    <a:pt x="1627886" y="19177"/>
                  </a:lnTo>
                  <a:cubicBezTo>
                    <a:pt x="1634871" y="21209"/>
                    <a:pt x="1641729" y="23495"/>
                    <a:pt x="1648587" y="26035"/>
                  </a:cubicBezTo>
                  <a:lnTo>
                    <a:pt x="1641475" y="45847"/>
                  </a:lnTo>
                  <a:lnTo>
                    <a:pt x="1648587" y="25908"/>
                  </a:lnTo>
                  <a:cubicBezTo>
                    <a:pt x="1655445" y="28321"/>
                    <a:pt x="1662176" y="30988"/>
                    <a:pt x="1668907" y="33782"/>
                  </a:cubicBezTo>
                  <a:lnTo>
                    <a:pt x="1682242" y="39497"/>
                  </a:lnTo>
                  <a:lnTo>
                    <a:pt x="1679829" y="61722"/>
                  </a:lnTo>
                  <a:lnTo>
                    <a:pt x="1688846" y="42672"/>
                  </a:lnTo>
                  <a:cubicBezTo>
                    <a:pt x="1695450" y="45720"/>
                    <a:pt x="1701927" y="49022"/>
                    <a:pt x="1708277" y="52451"/>
                  </a:cubicBezTo>
                  <a:lnTo>
                    <a:pt x="1720977" y="59436"/>
                  </a:lnTo>
                  <a:lnTo>
                    <a:pt x="1727200" y="63119"/>
                  </a:lnTo>
                  <a:cubicBezTo>
                    <a:pt x="1733423" y="66802"/>
                    <a:pt x="1739519" y="70739"/>
                    <a:pt x="1745615" y="74803"/>
                  </a:cubicBezTo>
                  <a:lnTo>
                    <a:pt x="1757553" y="83058"/>
                  </a:lnTo>
                  <a:lnTo>
                    <a:pt x="1750822" y="104267"/>
                  </a:lnTo>
                  <a:lnTo>
                    <a:pt x="1763395" y="87249"/>
                  </a:lnTo>
                  <a:cubicBezTo>
                    <a:pt x="1769237" y="91567"/>
                    <a:pt x="1774952" y="96012"/>
                    <a:pt x="1780540" y="100711"/>
                  </a:cubicBezTo>
                  <a:lnTo>
                    <a:pt x="1767078" y="116967"/>
                  </a:lnTo>
                  <a:lnTo>
                    <a:pt x="1780413" y="100584"/>
                  </a:lnTo>
                  <a:cubicBezTo>
                    <a:pt x="1786001" y="105156"/>
                    <a:pt x="1791589" y="109982"/>
                    <a:pt x="1796923" y="114808"/>
                  </a:cubicBezTo>
                  <a:lnTo>
                    <a:pt x="1807591" y="124714"/>
                  </a:lnTo>
                  <a:lnTo>
                    <a:pt x="1797812" y="144780"/>
                  </a:lnTo>
                  <a:lnTo>
                    <a:pt x="1812671" y="129794"/>
                  </a:lnTo>
                  <a:cubicBezTo>
                    <a:pt x="1817751" y="134874"/>
                    <a:pt x="1822831" y="140208"/>
                    <a:pt x="1827657" y="145542"/>
                  </a:cubicBezTo>
                  <a:lnTo>
                    <a:pt x="1812036" y="159766"/>
                  </a:lnTo>
                  <a:lnTo>
                    <a:pt x="1827657" y="145542"/>
                  </a:lnTo>
                  <a:cubicBezTo>
                    <a:pt x="1832610" y="150876"/>
                    <a:pt x="1837309" y="156464"/>
                    <a:pt x="1841881" y="162052"/>
                  </a:cubicBezTo>
                  <a:lnTo>
                    <a:pt x="1850898" y="173482"/>
                  </a:lnTo>
                  <a:lnTo>
                    <a:pt x="1855216" y="179324"/>
                  </a:lnTo>
                  <a:cubicBezTo>
                    <a:pt x="1859534" y="185166"/>
                    <a:pt x="1863725" y="191135"/>
                    <a:pt x="1867789" y="197104"/>
                  </a:cubicBezTo>
                  <a:lnTo>
                    <a:pt x="1875663" y="209296"/>
                  </a:lnTo>
                  <a:lnTo>
                    <a:pt x="1861312" y="226314"/>
                  </a:lnTo>
                  <a:lnTo>
                    <a:pt x="1879473" y="215392"/>
                  </a:lnTo>
                  <a:cubicBezTo>
                    <a:pt x="1883156" y="221615"/>
                    <a:pt x="1886839" y="227965"/>
                    <a:pt x="1890268" y="234315"/>
                  </a:cubicBezTo>
                  <a:lnTo>
                    <a:pt x="1871599" y="244221"/>
                  </a:lnTo>
                  <a:lnTo>
                    <a:pt x="1890268" y="234315"/>
                  </a:lnTo>
                  <a:cubicBezTo>
                    <a:pt x="1893697" y="240792"/>
                    <a:pt x="1896999" y="247269"/>
                    <a:pt x="1900047" y="253746"/>
                  </a:cubicBezTo>
                  <a:lnTo>
                    <a:pt x="1906143" y="266954"/>
                  </a:lnTo>
                  <a:lnTo>
                    <a:pt x="1889379" y="281686"/>
                  </a:lnTo>
                  <a:lnTo>
                    <a:pt x="1908937" y="273558"/>
                  </a:lnTo>
                  <a:cubicBezTo>
                    <a:pt x="1911731" y="280289"/>
                    <a:pt x="1914271" y="287020"/>
                    <a:pt x="1916811" y="293878"/>
                  </a:cubicBezTo>
                  <a:lnTo>
                    <a:pt x="1921510" y="307594"/>
                  </a:lnTo>
                  <a:lnTo>
                    <a:pt x="1903349" y="320675"/>
                  </a:lnTo>
                  <a:lnTo>
                    <a:pt x="1923542" y="314579"/>
                  </a:lnTo>
                  <a:cubicBezTo>
                    <a:pt x="1925701" y="321564"/>
                    <a:pt x="1927606" y="328549"/>
                    <a:pt x="1929384" y="335534"/>
                  </a:cubicBezTo>
                  <a:lnTo>
                    <a:pt x="1932686" y="349631"/>
                  </a:lnTo>
                  <a:lnTo>
                    <a:pt x="1913382" y="360934"/>
                  </a:lnTo>
                  <a:lnTo>
                    <a:pt x="1934083" y="356870"/>
                  </a:lnTo>
                  <a:cubicBezTo>
                    <a:pt x="1935480" y="363982"/>
                    <a:pt x="1936750" y="371094"/>
                    <a:pt x="1937766" y="378333"/>
                  </a:cubicBezTo>
                  <a:lnTo>
                    <a:pt x="1916938" y="381381"/>
                  </a:lnTo>
                  <a:lnTo>
                    <a:pt x="1937766" y="378206"/>
                  </a:lnTo>
                  <a:cubicBezTo>
                    <a:pt x="1938909" y="385445"/>
                    <a:pt x="1939671" y="392557"/>
                    <a:pt x="1940433" y="399796"/>
                  </a:cubicBezTo>
                  <a:lnTo>
                    <a:pt x="1919478" y="401828"/>
                  </a:lnTo>
                  <a:lnTo>
                    <a:pt x="1940433" y="399669"/>
                  </a:lnTo>
                  <a:cubicBezTo>
                    <a:pt x="1941195" y="406908"/>
                    <a:pt x="1941703" y="414147"/>
                    <a:pt x="1942084" y="421386"/>
                  </a:cubicBezTo>
                  <a:lnTo>
                    <a:pt x="1921002" y="422402"/>
                  </a:lnTo>
                  <a:lnTo>
                    <a:pt x="1942084" y="421386"/>
                  </a:lnTo>
                  <a:cubicBezTo>
                    <a:pt x="1942465" y="428625"/>
                    <a:pt x="1942592" y="435864"/>
                    <a:pt x="1942592" y="443230"/>
                  </a:cubicBezTo>
                  <a:lnTo>
                    <a:pt x="1921510" y="443230"/>
                  </a:lnTo>
                  <a:lnTo>
                    <a:pt x="1942592" y="443230"/>
                  </a:lnTo>
                  <a:lnTo>
                    <a:pt x="1942592" y="760222"/>
                  </a:lnTo>
                  <a:lnTo>
                    <a:pt x="1921510" y="760222"/>
                  </a:lnTo>
                  <a:lnTo>
                    <a:pt x="1942592" y="760222"/>
                  </a:lnTo>
                  <a:cubicBezTo>
                    <a:pt x="1942592" y="767461"/>
                    <a:pt x="1942465" y="774700"/>
                    <a:pt x="1942084" y="781939"/>
                  </a:cubicBezTo>
                  <a:lnTo>
                    <a:pt x="1921002" y="780923"/>
                  </a:lnTo>
                  <a:lnTo>
                    <a:pt x="1942084" y="781939"/>
                  </a:lnTo>
                  <a:cubicBezTo>
                    <a:pt x="1941703" y="789178"/>
                    <a:pt x="1941195" y="796417"/>
                    <a:pt x="1940433" y="803656"/>
                  </a:cubicBezTo>
                  <a:lnTo>
                    <a:pt x="1919478" y="801497"/>
                  </a:lnTo>
                  <a:lnTo>
                    <a:pt x="1940433" y="803529"/>
                  </a:lnTo>
                  <a:cubicBezTo>
                    <a:pt x="1939671" y="810768"/>
                    <a:pt x="1938909" y="818007"/>
                    <a:pt x="1937766" y="825119"/>
                  </a:cubicBezTo>
                  <a:lnTo>
                    <a:pt x="1935480" y="839470"/>
                  </a:lnTo>
                  <a:lnTo>
                    <a:pt x="1913382" y="842518"/>
                  </a:lnTo>
                  <a:lnTo>
                    <a:pt x="1934083" y="846582"/>
                  </a:lnTo>
                  <a:cubicBezTo>
                    <a:pt x="1932686" y="853694"/>
                    <a:pt x="1931035" y="860806"/>
                    <a:pt x="1929257" y="867791"/>
                  </a:cubicBezTo>
                  <a:lnTo>
                    <a:pt x="1925574" y="881761"/>
                  </a:lnTo>
                  <a:lnTo>
                    <a:pt x="1903222" y="882523"/>
                  </a:lnTo>
                  <a:lnTo>
                    <a:pt x="1923415" y="888619"/>
                  </a:lnTo>
                  <a:cubicBezTo>
                    <a:pt x="1921256" y="895604"/>
                    <a:pt x="1918970" y="902462"/>
                    <a:pt x="1916557" y="909320"/>
                  </a:cubicBezTo>
                  <a:lnTo>
                    <a:pt x="1911477" y="922909"/>
                  </a:lnTo>
                  <a:lnTo>
                    <a:pt x="1889252" y="921512"/>
                  </a:lnTo>
                  <a:lnTo>
                    <a:pt x="1908810" y="929513"/>
                  </a:lnTo>
                  <a:cubicBezTo>
                    <a:pt x="1906016" y="936244"/>
                    <a:pt x="1903095" y="942848"/>
                    <a:pt x="1900047" y="949452"/>
                  </a:cubicBezTo>
                  <a:lnTo>
                    <a:pt x="1893697" y="962533"/>
                  </a:lnTo>
                  <a:lnTo>
                    <a:pt x="1871599" y="958977"/>
                  </a:lnTo>
                  <a:lnTo>
                    <a:pt x="1890268" y="968883"/>
                  </a:lnTo>
                  <a:cubicBezTo>
                    <a:pt x="1886839" y="975233"/>
                    <a:pt x="1883283" y="981583"/>
                    <a:pt x="1879473" y="987806"/>
                  </a:cubicBezTo>
                  <a:lnTo>
                    <a:pt x="1861312" y="976884"/>
                  </a:lnTo>
                  <a:lnTo>
                    <a:pt x="1879473" y="987806"/>
                  </a:lnTo>
                  <a:cubicBezTo>
                    <a:pt x="1875790" y="994029"/>
                    <a:pt x="1871853" y="1000125"/>
                    <a:pt x="1867789" y="1006221"/>
                  </a:cubicBezTo>
                  <a:lnTo>
                    <a:pt x="1859534" y="1018159"/>
                  </a:lnTo>
                  <a:lnTo>
                    <a:pt x="1838198" y="1011428"/>
                  </a:lnTo>
                  <a:lnTo>
                    <a:pt x="1855216" y="1024001"/>
                  </a:lnTo>
                  <a:cubicBezTo>
                    <a:pt x="1850898" y="1029843"/>
                    <a:pt x="1846453" y="1035558"/>
                    <a:pt x="1841881" y="1041146"/>
                  </a:cubicBezTo>
                  <a:lnTo>
                    <a:pt x="1832483" y="1052322"/>
                  </a:lnTo>
                  <a:lnTo>
                    <a:pt x="1827530" y="1057656"/>
                  </a:lnTo>
                  <a:cubicBezTo>
                    <a:pt x="1822704" y="1062990"/>
                    <a:pt x="1817624" y="1068324"/>
                    <a:pt x="1812544" y="1073404"/>
                  </a:cubicBezTo>
                  <a:lnTo>
                    <a:pt x="1797685" y="1058418"/>
                  </a:lnTo>
                  <a:lnTo>
                    <a:pt x="1812671" y="1073404"/>
                  </a:lnTo>
                  <a:cubicBezTo>
                    <a:pt x="1807591" y="1078484"/>
                    <a:pt x="1802257" y="1083564"/>
                    <a:pt x="1796923" y="1088390"/>
                  </a:cubicBezTo>
                  <a:lnTo>
                    <a:pt x="1782699" y="1072769"/>
                  </a:lnTo>
                  <a:lnTo>
                    <a:pt x="1796923" y="1088390"/>
                  </a:lnTo>
                  <a:cubicBezTo>
                    <a:pt x="1791589" y="1093343"/>
                    <a:pt x="1786001" y="1098042"/>
                    <a:pt x="1780413" y="1102614"/>
                  </a:cubicBezTo>
                  <a:lnTo>
                    <a:pt x="1769110" y="1111758"/>
                  </a:lnTo>
                  <a:lnTo>
                    <a:pt x="1750695" y="1099058"/>
                  </a:lnTo>
                  <a:lnTo>
                    <a:pt x="1763268" y="1115949"/>
                  </a:lnTo>
                  <a:cubicBezTo>
                    <a:pt x="1757426" y="1120267"/>
                    <a:pt x="1751457" y="1124458"/>
                    <a:pt x="1745488" y="1128522"/>
                  </a:cubicBezTo>
                  <a:lnTo>
                    <a:pt x="1733296" y="1136396"/>
                  </a:lnTo>
                  <a:lnTo>
                    <a:pt x="1727073" y="1140206"/>
                  </a:lnTo>
                  <a:cubicBezTo>
                    <a:pt x="1720850" y="1143889"/>
                    <a:pt x="1714500" y="1147445"/>
                    <a:pt x="1708150" y="1150874"/>
                  </a:cubicBezTo>
                  <a:lnTo>
                    <a:pt x="1695196" y="1157605"/>
                  </a:lnTo>
                  <a:lnTo>
                    <a:pt x="1679575" y="1141603"/>
                  </a:lnTo>
                  <a:lnTo>
                    <a:pt x="1688592" y="1160653"/>
                  </a:lnTo>
                  <a:cubicBezTo>
                    <a:pt x="1681988" y="1163828"/>
                    <a:pt x="1675384" y="1166749"/>
                    <a:pt x="1668653" y="1169543"/>
                  </a:cubicBezTo>
                  <a:lnTo>
                    <a:pt x="1655191" y="1174877"/>
                  </a:lnTo>
                  <a:lnTo>
                    <a:pt x="1648333" y="1177290"/>
                  </a:lnTo>
                  <a:cubicBezTo>
                    <a:pt x="1641475" y="1179703"/>
                    <a:pt x="1634617" y="1181989"/>
                    <a:pt x="1627632" y="1184148"/>
                  </a:cubicBezTo>
                  <a:lnTo>
                    <a:pt x="1621536" y="1163955"/>
                  </a:lnTo>
                  <a:lnTo>
                    <a:pt x="1627632" y="1184148"/>
                  </a:lnTo>
                  <a:cubicBezTo>
                    <a:pt x="1620647" y="1186307"/>
                    <a:pt x="1613662" y="1188212"/>
                    <a:pt x="1606677" y="1189990"/>
                  </a:cubicBezTo>
                  <a:lnTo>
                    <a:pt x="1601597" y="1169543"/>
                  </a:lnTo>
                  <a:lnTo>
                    <a:pt x="1606804" y="1189990"/>
                  </a:lnTo>
                  <a:cubicBezTo>
                    <a:pt x="1599692" y="1191768"/>
                    <a:pt x="1592580" y="1193292"/>
                    <a:pt x="1585468" y="1194816"/>
                  </a:cubicBezTo>
                  <a:lnTo>
                    <a:pt x="1571244" y="1197483"/>
                  </a:lnTo>
                  <a:lnTo>
                    <a:pt x="1560957" y="1177671"/>
                  </a:lnTo>
                  <a:lnTo>
                    <a:pt x="1564005" y="1198499"/>
                  </a:lnTo>
                  <a:cubicBezTo>
                    <a:pt x="1556766" y="1199515"/>
                    <a:pt x="1549654" y="1200404"/>
                    <a:pt x="1542415" y="1201166"/>
                  </a:cubicBezTo>
                  <a:lnTo>
                    <a:pt x="1540383" y="1180211"/>
                  </a:lnTo>
                  <a:lnTo>
                    <a:pt x="1542415" y="1201166"/>
                  </a:lnTo>
                  <a:cubicBezTo>
                    <a:pt x="1535176" y="1201928"/>
                    <a:pt x="1527937" y="1202436"/>
                    <a:pt x="1520698" y="1202817"/>
                  </a:cubicBezTo>
                  <a:lnTo>
                    <a:pt x="1506220" y="1203325"/>
                  </a:lnTo>
                  <a:lnTo>
                    <a:pt x="1498981" y="1182243"/>
                  </a:lnTo>
                  <a:lnTo>
                    <a:pt x="1498981" y="1203325"/>
                  </a:lnTo>
                  <a:lnTo>
                    <a:pt x="443484" y="1203325"/>
                  </a:lnTo>
                  <a:lnTo>
                    <a:pt x="429006" y="1203198"/>
                  </a:lnTo>
                  <a:lnTo>
                    <a:pt x="421767" y="1202817"/>
                  </a:lnTo>
                  <a:cubicBezTo>
                    <a:pt x="414528" y="1202436"/>
                    <a:pt x="407289" y="1201928"/>
                    <a:pt x="400050" y="1201166"/>
                  </a:cubicBezTo>
                  <a:lnTo>
                    <a:pt x="402082" y="1180211"/>
                  </a:lnTo>
                  <a:lnTo>
                    <a:pt x="400050" y="1201166"/>
                  </a:lnTo>
                  <a:cubicBezTo>
                    <a:pt x="392811" y="1200404"/>
                    <a:pt x="385572" y="1199642"/>
                    <a:pt x="378460" y="1198499"/>
                  </a:cubicBezTo>
                  <a:lnTo>
                    <a:pt x="364109" y="1196213"/>
                  </a:lnTo>
                  <a:lnTo>
                    <a:pt x="361061" y="1174115"/>
                  </a:lnTo>
                  <a:lnTo>
                    <a:pt x="356997" y="1194816"/>
                  </a:lnTo>
                  <a:cubicBezTo>
                    <a:pt x="349885" y="1193419"/>
                    <a:pt x="342773" y="1191768"/>
                    <a:pt x="335788" y="1189990"/>
                  </a:cubicBezTo>
                  <a:lnTo>
                    <a:pt x="340995" y="1169543"/>
                  </a:lnTo>
                  <a:lnTo>
                    <a:pt x="335915" y="1189990"/>
                  </a:lnTo>
                  <a:cubicBezTo>
                    <a:pt x="328803" y="1188212"/>
                    <a:pt x="321818" y="1186307"/>
                    <a:pt x="314960" y="1184148"/>
                  </a:cubicBezTo>
                  <a:lnTo>
                    <a:pt x="321056" y="1163955"/>
                  </a:lnTo>
                  <a:lnTo>
                    <a:pt x="314960" y="1184148"/>
                  </a:lnTo>
                  <a:cubicBezTo>
                    <a:pt x="307975" y="1181989"/>
                    <a:pt x="301117" y="1179703"/>
                    <a:pt x="294259" y="1177290"/>
                  </a:cubicBezTo>
                  <a:lnTo>
                    <a:pt x="280670" y="1172210"/>
                  </a:lnTo>
                  <a:lnTo>
                    <a:pt x="273939" y="1169416"/>
                  </a:lnTo>
                  <a:cubicBezTo>
                    <a:pt x="267208" y="1166622"/>
                    <a:pt x="260604" y="1163701"/>
                    <a:pt x="254000" y="1160526"/>
                  </a:cubicBezTo>
                  <a:lnTo>
                    <a:pt x="263017" y="1141476"/>
                  </a:lnTo>
                  <a:lnTo>
                    <a:pt x="254000" y="1160526"/>
                  </a:lnTo>
                  <a:cubicBezTo>
                    <a:pt x="247396" y="1157478"/>
                    <a:pt x="240919" y="1154176"/>
                    <a:pt x="234569" y="1150747"/>
                  </a:cubicBezTo>
                  <a:lnTo>
                    <a:pt x="221869" y="1143762"/>
                  </a:lnTo>
                  <a:lnTo>
                    <a:pt x="226568" y="1121918"/>
                  </a:lnTo>
                  <a:lnTo>
                    <a:pt x="215646" y="1140079"/>
                  </a:lnTo>
                  <a:cubicBezTo>
                    <a:pt x="209423" y="1136396"/>
                    <a:pt x="203327" y="1132459"/>
                    <a:pt x="197231" y="1128395"/>
                  </a:cubicBezTo>
                  <a:lnTo>
                    <a:pt x="185293" y="1120140"/>
                  </a:lnTo>
                  <a:lnTo>
                    <a:pt x="192024" y="1098804"/>
                  </a:lnTo>
                  <a:lnTo>
                    <a:pt x="179451" y="1115695"/>
                  </a:lnTo>
                  <a:cubicBezTo>
                    <a:pt x="173609" y="1111377"/>
                    <a:pt x="167894" y="1106932"/>
                    <a:pt x="162306" y="1102233"/>
                  </a:cubicBezTo>
                  <a:lnTo>
                    <a:pt x="151257" y="1092835"/>
                  </a:lnTo>
                  <a:lnTo>
                    <a:pt x="160020" y="1072261"/>
                  </a:lnTo>
                  <a:lnTo>
                    <a:pt x="145796" y="1087882"/>
                  </a:lnTo>
                  <a:cubicBezTo>
                    <a:pt x="140462" y="1083056"/>
                    <a:pt x="135128" y="1077976"/>
                    <a:pt x="130048" y="1072896"/>
                  </a:cubicBezTo>
                  <a:lnTo>
                    <a:pt x="145034" y="1058037"/>
                  </a:lnTo>
                  <a:lnTo>
                    <a:pt x="130175" y="1073023"/>
                  </a:lnTo>
                  <a:cubicBezTo>
                    <a:pt x="124968" y="1067816"/>
                    <a:pt x="120015" y="1062609"/>
                    <a:pt x="115189" y="1057275"/>
                  </a:cubicBezTo>
                  <a:lnTo>
                    <a:pt x="105537" y="1046353"/>
                  </a:lnTo>
                  <a:lnTo>
                    <a:pt x="100584" y="1041400"/>
                  </a:lnTo>
                  <a:cubicBezTo>
                    <a:pt x="96012" y="1035812"/>
                    <a:pt x="91567" y="1030097"/>
                    <a:pt x="87249" y="1024255"/>
                  </a:cubicBezTo>
                  <a:lnTo>
                    <a:pt x="104267" y="1011682"/>
                  </a:lnTo>
                  <a:lnTo>
                    <a:pt x="87376" y="1024255"/>
                  </a:lnTo>
                  <a:cubicBezTo>
                    <a:pt x="83058" y="1018413"/>
                    <a:pt x="78867" y="1012444"/>
                    <a:pt x="74803" y="1006475"/>
                  </a:cubicBezTo>
                  <a:lnTo>
                    <a:pt x="66929" y="994283"/>
                  </a:lnTo>
                  <a:lnTo>
                    <a:pt x="81280" y="977265"/>
                  </a:lnTo>
                  <a:lnTo>
                    <a:pt x="63119" y="988187"/>
                  </a:lnTo>
                  <a:cubicBezTo>
                    <a:pt x="59436" y="981964"/>
                    <a:pt x="55753" y="975614"/>
                    <a:pt x="52324" y="969264"/>
                  </a:cubicBezTo>
                  <a:lnTo>
                    <a:pt x="70993" y="959358"/>
                  </a:lnTo>
                  <a:lnTo>
                    <a:pt x="52324" y="969264"/>
                  </a:lnTo>
                  <a:cubicBezTo>
                    <a:pt x="48895" y="962914"/>
                    <a:pt x="45593" y="956310"/>
                    <a:pt x="42545" y="949833"/>
                  </a:cubicBezTo>
                  <a:lnTo>
                    <a:pt x="61595" y="940816"/>
                  </a:lnTo>
                  <a:lnTo>
                    <a:pt x="42545" y="949833"/>
                  </a:lnTo>
                  <a:cubicBezTo>
                    <a:pt x="39370" y="943229"/>
                    <a:pt x="36449" y="936625"/>
                    <a:pt x="33782" y="930021"/>
                  </a:cubicBezTo>
                  <a:lnTo>
                    <a:pt x="28321" y="916559"/>
                  </a:lnTo>
                  <a:lnTo>
                    <a:pt x="45720" y="902589"/>
                  </a:lnTo>
                  <a:lnTo>
                    <a:pt x="25781" y="909701"/>
                  </a:lnTo>
                  <a:cubicBezTo>
                    <a:pt x="23368" y="902843"/>
                    <a:pt x="21082" y="895985"/>
                    <a:pt x="18923" y="889000"/>
                  </a:cubicBezTo>
                  <a:lnTo>
                    <a:pt x="14859" y="875030"/>
                  </a:lnTo>
                  <a:lnTo>
                    <a:pt x="33528" y="862838"/>
                  </a:lnTo>
                  <a:lnTo>
                    <a:pt x="13081" y="868045"/>
                  </a:lnTo>
                  <a:cubicBezTo>
                    <a:pt x="11303" y="860933"/>
                    <a:pt x="9652" y="853821"/>
                    <a:pt x="8255" y="846709"/>
                  </a:cubicBezTo>
                  <a:lnTo>
                    <a:pt x="28956" y="842645"/>
                  </a:lnTo>
                  <a:lnTo>
                    <a:pt x="8255" y="846709"/>
                  </a:lnTo>
                  <a:cubicBezTo>
                    <a:pt x="6858" y="839597"/>
                    <a:pt x="5588" y="832485"/>
                    <a:pt x="4572" y="825246"/>
                  </a:cubicBezTo>
                  <a:lnTo>
                    <a:pt x="25400" y="822198"/>
                  </a:lnTo>
                  <a:lnTo>
                    <a:pt x="4572" y="825373"/>
                  </a:lnTo>
                  <a:cubicBezTo>
                    <a:pt x="3556" y="818134"/>
                    <a:pt x="2667" y="811022"/>
                    <a:pt x="1905" y="803783"/>
                  </a:cubicBezTo>
                  <a:lnTo>
                    <a:pt x="635" y="789305"/>
                  </a:lnTo>
                  <a:lnTo>
                    <a:pt x="254" y="782066"/>
                  </a:lnTo>
                  <a:cubicBezTo>
                    <a:pt x="127" y="774700"/>
                    <a:pt x="0" y="767461"/>
                    <a:pt x="0" y="760222"/>
                  </a:cubicBezTo>
                  <a:lnTo>
                    <a:pt x="21082" y="760222"/>
                  </a:lnTo>
                  <a:lnTo>
                    <a:pt x="0" y="760222"/>
                  </a:lnTo>
                  <a:lnTo>
                    <a:pt x="0" y="443484"/>
                  </a:lnTo>
                  <a:lnTo>
                    <a:pt x="21082" y="443484"/>
                  </a:lnTo>
                  <a:lnTo>
                    <a:pt x="0" y="443484"/>
                  </a:lnTo>
                  <a:cubicBezTo>
                    <a:pt x="0" y="436245"/>
                    <a:pt x="127" y="429006"/>
                    <a:pt x="508" y="421640"/>
                  </a:cubicBezTo>
                  <a:lnTo>
                    <a:pt x="1397" y="407162"/>
                  </a:lnTo>
                  <a:lnTo>
                    <a:pt x="2159" y="399923"/>
                  </a:lnTo>
                  <a:cubicBezTo>
                    <a:pt x="2921" y="392684"/>
                    <a:pt x="3683" y="385572"/>
                    <a:pt x="4826" y="378333"/>
                  </a:cubicBezTo>
                  <a:lnTo>
                    <a:pt x="25654" y="381508"/>
                  </a:lnTo>
                  <a:lnTo>
                    <a:pt x="4826" y="378460"/>
                  </a:lnTo>
                  <a:cubicBezTo>
                    <a:pt x="5842" y="371221"/>
                    <a:pt x="7112" y="364109"/>
                    <a:pt x="8509" y="356997"/>
                  </a:cubicBezTo>
                  <a:lnTo>
                    <a:pt x="29210" y="361061"/>
                  </a:lnTo>
                  <a:lnTo>
                    <a:pt x="8509" y="356870"/>
                  </a:lnTo>
                  <a:cubicBezTo>
                    <a:pt x="9906" y="349758"/>
                    <a:pt x="11557" y="342646"/>
                    <a:pt x="13335" y="335534"/>
                  </a:cubicBezTo>
                  <a:lnTo>
                    <a:pt x="33782" y="340741"/>
                  </a:lnTo>
                  <a:lnTo>
                    <a:pt x="13335" y="335661"/>
                  </a:lnTo>
                  <a:cubicBezTo>
                    <a:pt x="15113" y="328676"/>
                    <a:pt x="17018" y="321564"/>
                    <a:pt x="19177" y="314706"/>
                  </a:cubicBezTo>
                  <a:lnTo>
                    <a:pt x="23622" y="300863"/>
                  </a:lnTo>
                  <a:lnTo>
                    <a:pt x="26035" y="294005"/>
                  </a:lnTo>
                  <a:cubicBezTo>
                    <a:pt x="28448" y="287147"/>
                    <a:pt x="31115" y="280416"/>
                    <a:pt x="33909" y="273685"/>
                  </a:cubicBezTo>
                  <a:lnTo>
                    <a:pt x="39624" y="260350"/>
                  </a:lnTo>
                  <a:lnTo>
                    <a:pt x="61849" y="262763"/>
                  </a:lnTo>
                  <a:lnTo>
                    <a:pt x="42799" y="253746"/>
                  </a:lnTo>
                  <a:cubicBezTo>
                    <a:pt x="45847" y="247142"/>
                    <a:pt x="49149" y="240665"/>
                    <a:pt x="52578" y="234315"/>
                  </a:cubicBezTo>
                  <a:lnTo>
                    <a:pt x="71247" y="244221"/>
                  </a:lnTo>
                  <a:lnTo>
                    <a:pt x="52578" y="234315"/>
                  </a:lnTo>
                  <a:cubicBezTo>
                    <a:pt x="56007" y="227965"/>
                    <a:pt x="59563" y="221615"/>
                    <a:pt x="63373" y="215392"/>
                  </a:cubicBezTo>
                  <a:lnTo>
                    <a:pt x="81407" y="226314"/>
                  </a:lnTo>
                  <a:lnTo>
                    <a:pt x="63246" y="215519"/>
                  </a:lnTo>
                  <a:cubicBezTo>
                    <a:pt x="66929" y="209296"/>
                    <a:pt x="70866" y="203200"/>
                    <a:pt x="74930" y="197104"/>
                  </a:cubicBezTo>
                  <a:lnTo>
                    <a:pt x="83185" y="185166"/>
                  </a:lnTo>
                  <a:lnTo>
                    <a:pt x="87503" y="179324"/>
                  </a:lnTo>
                  <a:cubicBezTo>
                    <a:pt x="91821" y="173482"/>
                    <a:pt x="96266" y="167767"/>
                    <a:pt x="100838" y="162179"/>
                  </a:cubicBezTo>
                  <a:lnTo>
                    <a:pt x="110236" y="151003"/>
                  </a:lnTo>
                  <a:lnTo>
                    <a:pt x="115062" y="145669"/>
                  </a:lnTo>
                  <a:cubicBezTo>
                    <a:pt x="119888" y="140335"/>
                    <a:pt x="124968" y="135001"/>
                    <a:pt x="130048" y="129921"/>
                  </a:cubicBezTo>
                  <a:lnTo>
                    <a:pt x="144780" y="144780"/>
                  </a:lnTo>
                  <a:lnTo>
                    <a:pt x="129794" y="129921"/>
                  </a:lnTo>
                  <a:cubicBezTo>
                    <a:pt x="134874" y="124714"/>
                    <a:pt x="140208" y="119761"/>
                    <a:pt x="145542" y="114935"/>
                  </a:cubicBezTo>
                  <a:lnTo>
                    <a:pt x="156464" y="105283"/>
                  </a:lnTo>
                  <a:lnTo>
                    <a:pt x="175514" y="116967"/>
                  </a:lnTo>
                  <a:lnTo>
                    <a:pt x="162179" y="100711"/>
                  </a:lnTo>
                  <a:cubicBezTo>
                    <a:pt x="167767" y="96139"/>
                    <a:pt x="173482" y="91694"/>
                    <a:pt x="179324" y="87249"/>
                  </a:cubicBezTo>
                  <a:lnTo>
                    <a:pt x="191897" y="104267"/>
                  </a:lnTo>
                  <a:lnTo>
                    <a:pt x="179324" y="87249"/>
                  </a:lnTo>
                  <a:cubicBezTo>
                    <a:pt x="185166" y="82931"/>
                    <a:pt x="191008" y="78740"/>
                    <a:pt x="197104" y="74676"/>
                  </a:cubicBezTo>
                  <a:lnTo>
                    <a:pt x="208788" y="92202"/>
                  </a:lnTo>
                  <a:lnTo>
                    <a:pt x="197104" y="74676"/>
                  </a:lnTo>
                  <a:cubicBezTo>
                    <a:pt x="203073" y="70612"/>
                    <a:pt x="209296" y="66802"/>
                    <a:pt x="215519" y="62992"/>
                  </a:cubicBezTo>
                  <a:lnTo>
                    <a:pt x="226441" y="81153"/>
                  </a:lnTo>
                  <a:lnTo>
                    <a:pt x="215519" y="62992"/>
                  </a:lnTo>
                  <a:cubicBezTo>
                    <a:pt x="221742" y="59309"/>
                    <a:pt x="228092" y="55626"/>
                    <a:pt x="234442" y="52197"/>
                  </a:cubicBezTo>
                  <a:lnTo>
                    <a:pt x="247396" y="45466"/>
                  </a:lnTo>
                  <a:lnTo>
                    <a:pt x="262890" y="61722"/>
                  </a:lnTo>
                  <a:lnTo>
                    <a:pt x="253873" y="42672"/>
                  </a:lnTo>
                  <a:cubicBezTo>
                    <a:pt x="260477" y="39497"/>
                    <a:pt x="267081" y="36576"/>
                    <a:pt x="273812" y="33909"/>
                  </a:cubicBezTo>
                  <a:lnTo>
                    <a:pt x="287274" y="28575"/>
                  </a:lnTo>
                  <a:lnTo>
                    <a:pt x="301244" y="45974"/>
                  </a:lnTo>
                  <a:lnTo>
                    <a:pt x="294132" y="26162"/>
                  </a:lnTo>
                  <a:cubicBezTo>
                    <a:pt x="300990" y="23749"/>
                    <a:pt x="307848" y="21463"/>
                    <a:pt x="314833" y="19304"/>
                  </a:cubicBezTo>
                  <a:lnTo>
                    <a:pt x="320929" y="39497"/>
                  </a:lnTo>
                  <a:lnTo>
                    <a:pt x="314833" y="19304"/>
                  </a:lnTo>
                  <a:cubicBezTo>
                    <a:pt x="321818" y="17145"/>
                    <a:pt x="328803" y="15240"/>
                    <a:pt x="335788" y="13462"/>
                  </a:cubicBezTo>
                  <a:lnTo>
                    <a:pt x="340868" y="33909"/>
                  </a:lnTo>
                  <a:lnTo>
                    <a:pt x="335661" y="13462"/>
                  </a:lnTo>
                  <a:cubicBezTo>
                    <a:pt x="342773" y="11557"/>
                    <a:pt x="349758" y="9906"/>
                    <a:pt x="356870" y="8509"/>
                  </a:cubicBezTo>
                  <a:lnTo>
                    <a:pt x="360934" y="29210"/>
                  </a:lnTo>
                  <a:lnTo>
                    <a:pt x="356870" y="8509"/>
                  </a:lnTo>
                  <a:cubicBezTo>
                    <a:pt x="363982" y="7112"/>
                    <a:pt x="371094" y="5842"/>
                    <a:pt x="378333" y="4826"/>
                  </a:cubicBezTo>
                  <a:lnTo>
                    <a:pt x="392684" y="2794"/>
                  </a:lnTo>
                  <a:lnTo>
                    <a:pt x="401955" y="23114"/>
                  </a:lnTo>
                  <a:lnTo>
                    <a:pt x="399923" y="2159"/>
                  </a:lnTo>
                  <a:cubicBezTo>
                    <a:pt x="407162" y="1397"/>
                    <a:pt x="414401" y="889"/>
                    <a:pt x="421640" y="508"/>
                  </a:cubicBezTo>
                  <a:lnTo>
                    <a:pt x="436245" y="0"/>
                  </a:lnTo>
                  <a:lnTo>
                    <a:pt x="443484" y="21082"/>
                  </a:lnTo>
                  <a:lnTo>
                    <a:pt x="443484" y="0"/>
                  </a:lnTo>
                  <a:moveTo>
                    <a:pt x="443484" y="42291"/>
                  </a:moveTo>
                  <a:lnTo>
                    <a:pt x="430403" y="42418"/>
                  </a:lnTo>
                  <a:lnTo>
                    <a:pt x="422783" y="21717"/>
                  </a:lnTo>
                  <a:lnTo>
                    <a:pt x="423799" y="42799"/>
                  </a:lnTo>
                  <a:cubicBezTo>
                    <a:pt x="417195" y="43180"/>
                    <a:pt x="410718" y="43561"/>
                    <a:pt x="404114" y="44196"/>
                  </a:cubicBezTo>
                  <a:lnTo>
                    <a:pt x="391033" y="45593"/>
                  </a:lnTo>
                  <a:lnTo>
                    <a:pt x="381381" y="25654"/>
                  </a:lnTo>
                  <a:lnTo>
                    <a:pt x="384429" y="46482"/>
                  </a:lnTo>
                  <a:cubicBezTo>
                    <a:pt x="377952" y="47498"/>
                    <a:pt x="371475" y="48514"/>
                    <a:pt x="364998" y="49911"/>
                  </a:cubicBezTo>
                  <a:lnTo>
                    <a:pt x="352171" y="52578"/>
                  </a:lnTo>
                  <a:lnTo>
                    <a:pt x="345821" y="54229"/>
                  </a:lnTo>
                  <a:cubicBezTo>
                    <a:pt x="339471" y="55753"/>
                    <a:pt x="333121" y="57531"/>
                    <a:pt x="326898" y="59436"/>
                  </a:cubicBezTo>
                  <a:lnTo>
                    <a:pt x="314452" y="63500"/>
                  </a:lnTo>
                  <a:lnTo>
                    <a:pt x="308229" y="65659"/>
                  </a:lnTo>
                  <a:cubicBezTo>
                    <a:pt x="302006" y="67818"/>
                    <a:pt x="295910" y="70231"/>
                    <a:pt x="289814" y="72771"/>
                  </a:cubicBezTo>
                  <a:lnTo>
                    <a:pt x="281686" y="53213"/>
                  </a:lnTo>
                  <a:lnTo>
                    <a:pt x="289814" y="72644"/>
                  </a:lnTo>
                  <a:cubicBezTo>
                    <a:pt x="283718" y="75184"/>
                    <a:pt x="277749" y="77851"/>
                    <a:pt x="271780" y="80645"/>
                  </a:cubicBezTo>
                  <a:lnTo>
                    <a:pt x="259969" y="86360"/>
                  </a:lnTo>
                  <a:lnTo>
                    <a:pt x="244221" y="70866"/>
                  </a:lnTo>
                  <a:lnTo>
                    <a:pt x="254254" y="89535"/>
                  </a:lnTo>
                  <a:cubicBezTo>
                    <a:pt x="248412" y="92710"/>
                    <a:pt x="242697" y="95885"/>
                    <a:pt x="237109" y="99314"/>
                  </a:cubicBezTo>
                  <a:lnTo>
                    <a:pt x="225933" y="106172"/>
                  </a:lnTo>
                  <a:lnTo>
                    <a:pt x="220472" y="109855"/>
                  </a:lnTo>
                  <a:cubicBezTo>
                    <a:pt x="215011" y="113538"/>
                    <a:pt x="209677" y="117221"/>
                    <a:pt x="204343" y="121158"/>
                  </a:cubicBezTo>
                  <a:lnTo>
                    <a:pt x="193929" y="129159"/>
                  </a:lnTo>
                  <a:lnTo>
                    <a:pt x="188849" y="133350"/>
                  </a:lnTo>
                  <a:cubicBezTo>
                    <a:pt x="183769" y="137541"/>
                    <a:pt x="178816" y="141732"/>
                    <a:pt x="173990" y="146177"/>
                  </a:cubicBezTo>
                  <a:lnTo>
                    <a:pt x="159766" y="130556"/>
                  </a:lnTo>
                  <a:lnTo>
                    <a:pt x="173990" y="146177"/>
                  </a:lnTo>
                  <a:cubicBezTo>
                    <a:pt x="169164" y="150622"/>
                    <a:pt x="164338" y="155194"/>
                    <a:pt x="159766" y="159766"/>
                  </a:cubicBezTo>
                  <a:lnTo>
                    <a:pt x="150622" y="169164"/>
                  </a:lnTo>
                  <a:lnTo>
                    <a:pt x="130556" y="159893"/>
                  </a:lnTo>
                  <a:lnTo>
                    <a:pt x="146177" y="174117"/>
                  </a:lnTo>
                  <a:cubicBezTo>
                    <a:pt x="141732" y="178943"/>
                    <a:pt x="137414" y="184023"/>
                    <a:pt x="133350" y="188976"/>
                  </a:cubicBezTo>
                  <a:lnTo>
                    <a:pt x="116967" y="175514"/>
                  </a:lnTo>
                  <a:lnTo>
                    <a:pt x="133350" y="188849"/>
                  </a:lnTo>
                  <a:cubicBezTo>
                    <a:pt x="129159" y="193929"/>
                    <a:pt x="125095" y="199136"/>
                    <a:pt x="121158" y="204343"/>
                  </a:cubicBezTo>
                  <a:lnTo>
                    <a:pt x="104267" y="191770"/>
                  </a:lnTo>
                  <a:lnTo>
                    <a:pt x="121285" y="204343"/>
                  </a:lnTo>
                  <a:cubicBezTo>
                    <a:pt x="117348" y="209550"/>
                    <a:pt x="113538" y="215011"/>
                    <a:pt x="109982" y="220472"/>
                  </a:cubicBezTo>
                  <a:lnTo>
                    <a:pt x="92456" y="208788"/>
                  </a:lnTo>
                  <a:lnTo>
                    <a:pt x="109982" y="220472"/>
                  </a:lnTo>
                  <a:cubicBezTo>
                    <a:pt x="106299" y="225933"/>
                    <a:pt x="102870" y="231521"/>
                    <a:pt x="99441" y="237109"/>
                  </a:cubicBezTo>
                  <a:lnTo>
                    <a:pt x="92837" y="248412"/>
                  </a:lnTo>
                  <a:lnTo>
                    <a:pt x="89789" y="254254"/>
                  </a:lnTo>
                  <a:cubicBezTo>
                    <a:pt x="86741" y="260096"/>
                    <a:pt x="83693" y="265938"/>
                    <a:pt x="80899" y="271780"/>
                  </a:cubicBezTo>
                  <a:lnTo>
                    <a:pt x="75438" y="283718"/>
                  </a:lnTo>
                  <a:lnTo>
                    <a:pt x="53340" y="281686"/>
                  </a:lnTo>
                  <a:lnTo>
                    <a:pt x="72898" y="289814"/>
                  </a:lnTo>
                  <a:cubicBezTo>
                    <a:pt x="70358" y="295910"/>
                    <a:pt x="68072" y="302006"/>
                    <a:pt x="65786" y="308102"/>
                  </a:cubicBezTo>
                  <a:lnTo>
                    <a:pt x="45847" y="300990"/>
                  </a:lnTo>
                  <a:lnTo>
                    <a:pt x="65786" y="308102"/>
                  </a:lnTo>
                  <a:cubicBezTo>
                    <a:pt x="63627" y="314325"/>
                    <a:pt x="61468" y="320548"/>
                    <a:pt x="59563" y="326771"/>
                  </a:cubicBezTo>
                  <a:lnTo>
                    <a:pt x="39370" y="320675"/>
                  </a:lnTo>
                  <a:lnTo>
                    <a:pt x="59563" y="326771"/>
                  </a:lnTo>
                  <a:cubicBezTo>
                    <a:pt x="57658" y="333121"/>
                    <a:pt x="55880" y="339344"/>
                    <a:pt x="54356" y="345694"/>
                  </a:cubicBezTo>
                  <a:lnTo>
                    <a:pt x="51308" y="358521"/>
                  </a:lnTo>
                  <a:lnTo>
                    <a:pt x="50038" y="364998"/>
                  </a:lnTo>
                  <a:cubicBezTo>
                    <a:pt x="48768" y="371475"/>
                    <a:pt x="47625" y="377952"/>
                    <a:pt x="46609" y="384429"/>
                  </a:cubicBezTo>
                  <a:lnTo>
                    <a:pt x="44831" y="397510"/>
                  </a:lnTo>
                  <a:lnTo>
                    <a:pt x="23114" y="401955"/>
                  </a:lnTo>
                  <a:lnTo>
                    <a:pt x="44069" y="403987"/>
                  </a:lnTo>
                  <a:cubicBezTo>
                    <a:pt x="43434" y="410464"/>
                    <a:pt x="42926" y="417068"/>
                    <a:pt x="42545" y="423672"/>
                  </a:cubicBezTo>
                  <a:lnTo>
                    <a:pt x="21590" y="422656"/>
                  </a:lnTo>
                  <a:lnTo>
                    <a:pt x="42672" y="423672"/>
                  </a:lnTo>
                  <a:cubicBezTo>
                    <a:pt x="42291" y="430276"/>
                    <a:pt x="42164" y="436753"/>
                    <a:pt x="42164" y="443357"/>
                  </a:cubicBezTo>
                  <a:lnTo>
                    <a:pt x="42164" y="760222"/>
                  </a:lnTo>
                  <a:cubicBezTo>
                    <a:pt x="42164" y="766826"/>
                    <a:pt x="42291" y="773303"/>
                    <a:pt x="42672" y="779907"/>
                  </a:cubicBezTo>
                  <a:lnTo>
                    <a:pt x="21590" y="780923"/>
                  </a:lnTo>
                  <a:lnTo>
                    <a:pt x="42672" y="779907"/>
                  </a:lnTo>
                  <a:cubicBezTo>
                    <a:pt x="43053" y="786511"/>
                    <a:pt x="43434" y="792988"/>
                    <a:pt x="44196" y="799592"/>
                  </a:cubicBezTo>
                  <a:lnTo>
                    <a:pt x="23241" y="801624"/>
                  </a:lnTo>
                  <a:lnTo>
                    <a:pt x="44196" y="799592"/>
                  </a:lnTo>
                  <a:cubicBezTo>
                    <a:pt x="44831" y="806196"/>
                    <a:pt x="45720" y="812673"/>
                    <a:pt x="46609" y="819150"/>
                  </a:cubicBezTo>
                  <a:lnTo>
                    <a:pt x="48768" y="832104"/>
                  </a:lnTo>
                  <a:lnTo>
                    <a:pt x="50038" y="838581"/>
                  </a:lnTo>
                  <a:cubicBezTo>
                    <a:pt x="51308" y="845058"/>
                    <a:pt x="52705" y="851408"/>
                    <a:pt x="54356" y="857758"/>
                  </a:cubicBezTo>
                  <a:lnTo>
                    <a:pt x="57658" y="870458"/>
                  </a:lnTo>
                  <a:lnTo>
                    <a:pt x="39370" y="882904"/>
                  </a:lnTo>
                  <a:lnTo>
                    <a:pt x="59563" y="876808"/>
                  </a:lnTo>
                  <a:cubicBezTo>
                    <a:pt x="61468" y="883031"/>
                    <a:pt x="63500" y="889254"/>
                    <a:pt x="65786" y="895477"/>
                  </a:cubicBezTo>
                  <a:lnTo>
                    <a:pt x="70358" y="907796"/>
                  </a:lnTo>
                  <a:lnTo>
                    <a:pt x="53340" y="922020"/>
                  </a:lnTo>
                  <a:lnTo>
                    <a:pt x="72898" y="913892"/>
                  </a:lnTo>
                  <a:cubicBezTo>
                    <a:pt x="75438" y="919988"/>
                    <a:pt x="78105" y="925957"/>
                    <a:pt x="80899" y="931926"/>
                  </a:cubicBezTo>
                  <a:lnTo>
                    <a:pt x="86614" y="943737"/>
                  </a:lnTo>
                  <a:lnTo>
                    <a:pt x="89789" y="949579"/>
                  </a:lnTo>
                  <a:cubicBezTo>
                    <a:pt x="92837" y="955294"/>
                    <a:pt x="96139" y="961009"/>
                    <a:pt x="99441" y="966724"/>
                  </a:cubicBezTo>
                  <a:lnTo>
                    <a:pt x="106299" y="977900"/>
                  </a:lnTo>
                  <a:lnTo>
                    <a:pt x="92329" y="995045"/>
                  </a:lnTo>
                  <a:lnTo>
                    <a:pt x="109855" y="983234"/>
                  </a:lnTo>
                  <a:cubicBezTo>
                    <a:pt x="113538" y="988695"/>
                    <a:pt x="117348" y="994029"/>
                    <a:pt x="121158" y="999363"/>
                  </a:cubicBezTo>
                  <a:lnTo>
                    <a:pt x="129159" y="1009777"/>
                  </a:lnTo>
                  <a:lnTo>
                    <a:pt x="116967" y="1028319"/>
                  </a:lnTo>
                  <a:lnTo>
                    <a:pt x="133350" y="1014730"/>
                  </a:lnTo>
                  <a:cubicBezTo>
                    <a:pt x="137541" y="1019810"/>
                    <a:pt x="141859" y="1024763"/>
                    <a:pt x="146177" y="1029716"/>
                  </a:cubicBezTo>
                  <a:lnTo>
                    <a:pt x="130556" y="1043940"/>
                  </a:lnTo>
                  <a:lnTo>
                    <a:pt x="146177" y="1029716"/>
                  </a:lnTo>
                  <a:cubicBezTo>
                    <a:pt x="150622" y="1034542"/>
                    <a:pt x="155194" y="1039368"/>
                    <a:pt x="159766" y="1043940"/>
                  </a:cubicBezTo>
                  <a:lnTo>
                    <a:pt x="169164" y="1053084"/>
                  </a:lnTo>
                  <a:lnTo>
                    <a:pt x="174117" y="1057529"/>
                  </a:lnTo>
                  <a:cubicBezTo>
                    <a:pt x="178943" y="1061974"/>
                    <a:pt x="183896" y="1066165"/>
                    <a:pt x="188976" y="1070356"/>
                  </a:cubicBezTo>
                  <a:lnTo>
                    <a:pt x="175514" y="1086739"/>
                  </a:lnTo>
                  <a:lnTo>
                    <a:pt x="188976" y="1070356"/>
                  </a:lnTo>
                  <a:cubicBezTo>
                    <a:pt x="194056" y="1074547"/>
                    <a:pt x="199263" y="1078611"/>
                    <a:pt x="204470" y="1082421"/>
                  </a:cubicBezTo>
                  <a:lnTo>
                    <a:pt x="215138" y="1090168"/>
                  </a:lnTo>
                  <a:lnTo>
                    <a:pt x="208915" y="1111377"/>
                  </a:lnTo>
                  <a:lnTo>
                    <a:pt x="220599" y="1093851"/>
                  </a:lnTo>
                  <a:cubicBezTo>
                    <a:pt x="226060" y="1097534"/>
                    <a:pt x="231648" y="1100963"/>
                    <a:pt x="237236" y="1104392"/>
                  </a:cubicBezTo>
                  <a:lnTo>
                    <a:pt x="248539" y="1110996"/>
                  </a:lnTo>
                  <a:lnTo>
                    <a:pt x="244348" y="1132713"/>
                  </a:lnTo>
                  <a:lnTo>
                    <a:pt x="254254" y="1114044"/>
                  </a:lnTo>
                  <a:cubicBezTo>
                    <a:pt x="260096" y="1117092"/>
                    <a:pt x="265938" y="1120140"/>
                    <a:pt x="271780" y="1122934"/>
                  </a:cubicBezTo>
                  <a:lnTo>
                    <a:pt x="283718" y="1128395"/>
                  </a:lnTo>
                  <a:lnTo>
                    <a:pt x="281686" y="1150493"/>
                  </a:lnTo>
                  <a:lnTo>
                    <a:pt x="289814" y="1130935"/>
                  </a:lnTo>
                  <a:cubicBezTo>
                    <a:pt x="295783" y="1133475"/>
                    <a:pt x="302006" y="1135761"/>
                    <a:pt x="308229" y="1138047"/>
                  </a:cubicBezTo>
                  <a:lnTo>
                    <a:pt x="301117" y="1157859"/>
                  </a:lnTo>
                  <a:lnTo>
                    <a:pt x="308229" y="1137920"/>
                  </a:lnTo>
                  <a:cubicBezTo>
                    <a:pt x="314452" y="1140206"/>
                    <a:pt x="320675" y="1142238"/>
                    <a:pt x="327025" y="1144143"/>
                  </a:cubicBezTo>
                  <a:lnTo>
                    <a:pt x="339598" y="1147826"/>
                  </a:lnTo>
                  <a:lnTo>
                    <a:pt x="345948" y="1149477"/>
                  </a:lnTo>
                  <a:cubicBezTo>
                    <a:pt x="352298" y="1151128"/>
                    <a:pt x="358648" y="1152525"/>
                    <a:pt x="365125" y="1153795"/>
                  </a:cubicBezTo>
                  <a:lnTo>
                    <a:pt x="378079" y="1156208"/>
                  </a:lnTo>
                  <a:lnTo>
                    <a:pt x="381508" y="1178052"/>
                  </a:lnTo>
                  <a:lnTo>
                    <a:pt x="384556" y="1157224"/>
                  </a:lnTo>
                  <a:cubicBezTo>
                    <a:pt x="391033" y="1158240"/>
                    <a:pt x="397510" y="1159002"/>
                    <a:pt x="404114" y="1159637"/>
                  </a:cubicBezTo>
                  <a:lnTo>
                    <a:pt x="417195" y="1160780"/>
                  </a:lnTo>
                  <a:lnTo>
                    <a:pt x="422656" y="1182243"/>
                  </a:lnTo>
                  <a:lnTo>
                    <a:pt x="423672" y="1161161"/>
                  </a:lnTo>
                  <a:cubicBezTo>
                    <a:pt x="430276" y="1161542"/>
                    <a:pt x="436880" y="1161669"/>
                    <a:pt x="443357" y="1161669"/>
                  </a:cubicBezTo>
                  <a:lnTo>
                    <a:pt x="1499108" y="1161669"/>
                  </a:lnTo>
                  <a:cubicBezTo>
                    <a:pt x="1505712" y="1161669"/>
                    <a:pt x="1512189" y="1161542"/>
                    <a:pt x="1518793" y="1161161"/>
                  </a:cubicBezTo>
                  <a:lnTo>
                    <a:pt x="1519809" y="1182243"/>
                  </a:lnTo>
                  <a:lnTo>
                    <a:pt x="1518793" y="1161161"/>
                  </a:lnTo>
                  <a:cubicBezTo>
                    <a:pt x="1525397" y="1160907"/>
                    <a:pt x="1531874" y="1160399"/>
                    <a:pt x="1538478" y="1159637"/>
                  </a:cubicBezTo>
                  <a:lnTo>
                    <a:pt x="1551559" y="1158240"/>
                  </a:lnTo>
                  <a:lnTo>
                    <a:pt x="1558036" y="1157224"/>
                  </a:lnTo>
                  <a:cubicBezTo>
                    <a:pt x="1564513" y="1156208"/>
                    <a:pt x="1570990" y="1155192"/>
                    <a:pt x="1577467" y="1153922"/>
                  </a:cubicBezTo>
                  <a:lnTo>
                    <a:pt x="1581531" y="1174623"/>
                  </a:lnTo>
                  <a:lnTo>
                    <a:pt x="1577467" y="1153922"/>
                  </a:lnTo>
                  <a:cubicBezTo>
                    <a:pt x="1583944" y="1152652"/>
                    <a:pt x="1590294" y="1151255"/>
                    <a:pt x="1596644" y="1149604"/>
                  </a:cubicBezTo>
                  <a:lnTo>
                    <a:pt x="1609344" y="1146302"/>
                  </a:lnTo>
                  <a:lnTo>
                    <a:pt x="1615694" y="1144397"/>
                  </a:lnTo>
                  <a:cubicBezTo>
                    <a:pt x="1621917" y="1142492"/>
                    <a:pt x="1628140" y="1140460"/>
                    <a:pt x="1634363" y="1138174"/>
                  </a:cubicBezTo>
                  <a:lnTo>
                    <a:pt x="1641475" y="1158113"/>
                  </a:lnTo>
                  <a:lnTo>
                    <a:pt x="1634363" y="1138301"/>
                  </a:lnTo>
                  <a:cubicBezTo>
                    <a:pt x="1640586" y="1136015"/>
                    <a:pt x="1646682" y="1133729"/>
                    <a:pt x="1652778" y="1131189"/>
                  </a:cubicBezTo>
                  <a:lnTo>
                    <a:pt x="1660779" y="1150747"/>
                  </a:lnTo>
                  <a:lnTo>
                    <a:pt x="1652651" y="1131189"/>
                  </a:lnTo>
                  <a:cubicBezTo>
                    <a:pt x="1658747" y="1128649"/>
                    <a:pt x="1664716" y="1125982"/>
                    <a:pt x="1670685" y="1123188"/>
                  </a:cubicBezTo>
                  <a:lnTo>
                    <a:pt x="1682496" y="1117473"/>
                  </a:lnTo>
                  <a:lnTo>
                    <a:pt x="1698244" y="1132967"/>
                  </a:lnTo>
                  <a:lnTo>
                    <a:pt x="1688338" y="1114298"/>
                  </a:lnTo>
                  <a:cubicBezTo>
                    <a:pt x="1694180" y="1111250"/>
                    <a:pt x="1699895" y="1107948"/>
                    <a:pt x="1705483" y="1104646"/>
                  </a:cubicBezTo>
                  <a:lnTo>
                    <a:pt x="1716405" y="1122807"/>
                  </a:lnTo>
                  <a:lnTo>
                    <a:pt x="1705483" y="1104646"/>
                  </a:lnTo>
                  <a:cubicBezTo>
                    <a:pt x="1711071" y="1101217"/>
                    <a:pt x="1716659" y="1097788"/>
                    <a:pt x="1722120" y="1094105"/>
                  </a:cubicBezTo>
                  <a:lnTo>
                    <a:pt x="1733804" y="1111631"/>
                  </a:lnTo>
                  <a:lnTo>
                    <a:pt x="1721993" y="1094105"/>
                  </a:lnTo>
                  <a:cubicBezTo>
                    <a:pt x="1727454" y="1090422"/>
                    <a:pt x="1732915" y="1086612"/>
                    <a:pt x="1738122" y="1082802"/>
                  </a:cubicBezTo>
                  <a:lnTo>
                    <a:pt x="1748536" y="1074801"/>
                  </a:lnTo>
                  <a:lnTo>
                    <a:pt x="1766951" y="1086993"/>
                  </a:lnTo>
                  <a:lnTo>
                    <a:pt x="1753489" y="1070610"/>
                  </a:lnTo>
                  <a:cubicBezTo>
                    <a:pt x="1758569" y="1066419"/>
                    <a:pt x="1763522" y="1062101"/>
                    <a:pt x="1768348" y="1057783"/>
                  </a:cubicBezTo>
                  <a:lnTo>
                    <a:pt x="1778000" y="1048893"/>
                  </a:lnTo>
                  <a:lnTo>
                    <a:pt x="1782699" y="1044194"/>
                  </a:lnTo>
                  <a:cubicBezTo>
                    <a:pt x="1787271" y="1039622"/>
                    <a:pt x="1791843" y="1034796"/>
                    <a:pt x="1796288" y="1029970"/>
                  </a:cubicBezTo>
                  <a:lnTo>
                    <a:pt x="1811909" y="1044194"/>
                  </a:lnTo>
                  <a:lnTo>
                    <a:pt x="1796288" y="1029970"/>
                  </a:lnTo>
                  <a:cubicBezTo>
                    <a:pt x="1800733" y="1025144"/>
                    <a:pt x="1805051" y="1020064"/>
                    <a:pt x="1809242" y="1014984"/>
                  </a:cubicBezTo>
                  <a:lnTo>
                    <a:pt x="1825498" y="1028446"/>
                  </a:lnTo>
                  <a:lnTo>
                    <a:pt x="1809115" y="1015111"/>
                  </a:lnTo>
                  <a:cubicBezTo>
                    <a:pt x="1813306" y="1010031"/>
                    <a:pt x="1817370" y="1004824"/>
                    <a:pt x="1821307" y="999490"/>
                  </a:cubicBezTo>
                  <a:lnTo>
                    <a:pt x="1829054" y="988822"/>
                  </a:lnTo>
                  <a:lnTo>
                    <a:pt x="1850263" y="995045"/>
                  </a:lnTo>
                  <a:lnTo>
                    <a:pt x="1832737" y="983361"/>
                  </a:lnTo>
                  <a:cubicBezTo>
                    <a:pt x="1836420" y="977900"/>
                    <a:pt x="1839849" y="972312"/>
                    <a:pt x="1843278" y="966724"/>
                  </a:cubicBezTo>
                  <a:lnTo>
                    <a:pt x="1849882" y="955421"/>
                  </a:lnTo>
                  <a:lnTo>
                    <a:pt x="1852931" y="949579"/>
                  </a:lnTo>
                  <a:cubicBezTo>
                    <a:pt x="1855979" y="943864"/>
                    <a:pt x="1858900" y="937895"/>
                    <a:pt x="1861820" y="932053"/>
                  </a:cubicBezTo>
                  <a:lnTo>
                    <a:pt x="1880870" y="941070"/>
                  </a:lnTo>
                  <a:lnTo>
                    <a:pt x="1861820" y="932053"/>
                  </a:lnTo>
                  <a:cubicBezTo>
                    <a:pt x="1864614" y="926084"/>
                    <a:pt x="1867281" y="920115"/>
                    <a:pt x="1869822" y="914019"/>
                  </a:cubicBezTo>
                  <a:lnTo>
                    <a:pt x="1874648" y="901827"/>
                  </a:lnTo>
                  <a:lnTo>
                    <a:pt x="1896746" y="902716"/>
                  </a:lnTo>
                  <a:lnTo>
                    <a:pt x="1876807" y="895604"/>
                  </a:lnTo>
                  <a:cubicBezTo>
                    <a:pt x="1878966" y="889381"/>
                    <a:pt x="1881125" y="883158"/>
                    <a:pt x="1883030" y="876935"/>
                  </a:cubicBezTo>
                  <a:lnTo>
                    <a:pt x="1886713" y="864362"/>
                  </a:lnTo>
                  <a:lnTo>
                    <a:pt x="1908811" y="863092"/>
                  </a:lnTo>
                  <a:lnTo>
                    <a:pt x="1888364" y="858012"/>
                  </a:lnTo>
                  <a:cubicBezTo>
                    <a:pt x="1890015" y="851662"/>
                    <a:pt x="1891412" y="845185"/>
                    <a:pt x="1892682" y="838835"/>
                  </a:cubicBezTo>
                  <a:lnTo>
                    <a:pt x="1895095" y="825881"/>
                  </a:lnTo>
                  <a:lnTo>
                    <a:pt x="1916939" y="822452"/>
                  </a:lnTo>
                  <a:lnTo>
                    <a:pt x="1896111" y="819277"/>
                  </a:lnTo>
                  <a:cubicBezTo>
                    <a:pt x="1897127" y="812800"/>
                    <a:pt x="1897889" y="806323"/>
                    <a:pt x="1898524" y="799719"/>
                  </a:cubicBezTo>
                  <a:lnTo>
                    <a:pt x="1899667" y="786638"/>
                  </a:lnTo>
                  <a:lnTo>
                    <a:pt x="1899921" y="780034"/>
                  </a:lnTo>
                  <a:lnTo>
                    <a:pt x="1899921" y="780034"/>
                  </a:lnTo>
                  <a:lnTo>
                    <a:pt x="1900429" y="766953"/>
                  </a:lnTo>
                  <a:lnTo>
                    <a:pt x="1900429" y="443484"/>
                  </a:lnTo>
                  <a:cubicBezTo>
                    <a:pt x="1900429" y="436880"/>
                    <a:pt x="1900302" y="430403"/>
                    <a:pt x="1899921" y="423799"/>
                  </a:cubicBezTo>
                  <a:lnTo>
                    <a:pt x="1899159" y="410718"/>
                  </a:lnTo>
                  <a:lnTo>
                    <a:pt x="1898524" y="404114"/>
                  </a:lnTo>
                  <a:cubicBezTo>
                    <a:pt x="1897889" y="397510"/>
                    <a:pt x="1897127" y="391033"/>
                    <a:pt x="1896111" y="384556"/>
                  </a:cubicBezTo>
                  <a:lnTo>
                    <a:pt x="1894079" y="371602"/>
                  </a:lnTo>
                  <a:lnTo>
                    <a:pt x="1892808" y="365125"/>
                  </a:lnTo>
                  <a:cubicBezTo>
                    <a:pt x="1891538" y="358775"/>
                    <a:pt x="1890141" y="352298"/>
                    <a:pt x="1888491" y="345948"/>
                  </a:cubicBezTo>
                  <a:lnTo>
                    <a:pt x="1908938" y="340868"/>
                  </a:lnTo>
                  <a:lnTo>
                    <a:pt x="1888491" y="345948"/>
                  </a:lnTo>
                  <a:cubicBezTo>
                    <a:pt x="1886967" y="339598"/>
                    <a:pt x="1885189" y="333248"/>
                    <a:pt x="1883283" y="327025"/>
                  </a:cubicBezTo>
                  <a:lnTo>
                    <a:pt x="1879347" y="314579"/>
                  </a:lnTo>
                  <a:lnTo>
                    <a:pt x="1897000" y="301244"/>
                  </a:lnTo>
                  <a:lnTo>
                    <a:pt x="1877060" y="308356"/>
                  </a:lnTo>
                  <a:cubicBezTo>
                    <a:pt x="1874901" y="302133"/>
                    <a:pt x="1872488" y="296037"/>
                    <a:pt x="1869948" y="289941"/>
                  </a:cubicBezTo>
                  <a:lnTo>
                    <a:pt x="1864741" y="277876"/>
                  </a:lnTo>
                  <a:lnTo>
                    <a:pt x="1880997" y="262890"/>
                  </a:lnTo>
                  <a:lnTo>
                    <a:pt x="1861947" y="271907"/>
                  </a:lnTo>
                  <a:cubicBezTo>
                    <a:pt x="1859153" y="265938"/>
                    <a:pt x="1856232" y="260096"/>
                    <a:pt x="1853057" y="254381"/>
                  </a:cubicBezTo>
                  <a:lnTo>
                    <a:pt x="1846707" y="242824"/>
                  </a:lnTo>
                  <a:lnTo>
                    <a:pt x="1843278" y="237236"/>
                  </a:lnTo>
                  <a:cubicBezTo>
                    <a:pt x="1839849" y="231521"/>
                    <a:pt x="1836420" y="226060"/>
                    <a:pt x="1832737" y="220599"/>
                  </a:cubicBezTo>
                  <a:lnTo>
                    <a:pt x="1850263" y="208915"/>
                  </a:lnTo>
                  <a:lnTo>
                    <a:pt x="1832737" y="220599"/>
                  </a:lnTo>
                  <a:cubicBezTo>
                    <a:pt x="1829054" y="215138"/>
                    <a:pt x="1825244" y="209804"/>
                    <a:pt x="1821434" y="204470"/>
                  </a:cubicBezTo>
                  <a:lnTo>
                    <a:pt x="1838452" y="191897"/>
                  </a:lnTo>
                  <a:lnTo>
                    <a:pt x="1821561" y="204470"/>
                  </a:lnTo>
                  <a:cubicBezTo>
                    <a:pt x="1817624" y="199136"/>
                    <a:pt x="1813560" y="193929"/>
                    <a:pt x="1809369" y="188849"/>
                  </a:cubicBezTo>
                  <a:lnTo>
                    <a:pt x="1825752" y="175514"/>
                  </a:lnTo>
                  <a:lnTo>
                    <a:pt x="1809496" y="188976"/>
                  </a:lnTo>
                  <a:cubicBezTo>
                    <a:pt x="1805305" y="183896"/>
                    <a:pt x="1800987" y="178943"/>
                    <a:pt x="1796542" y="173990"/>
                  </a:cubicBezTo>
                  <a:lnTo>
                    <a:pt x="1787652" y="164338"/>
                  </a:lnTo>
                  <a:lnTo>
                    <a:pt x="1782953" y="159639"/>
                  </a:lnTo>
                  <a:cubicBezTo>
                    <a:pt x="1778254" y="154940"/>
                    <a:pt x="1773555" y="150495"/>
                    <a:pt x="1768729" y="146050"/>
                  </a:cubicBezTo>
                  <a:lnTo>
                    <a:pt x="1782953" y="130429"/>
                  </a:lnTo>
                  <a:lnTo>
                    <a:pt x="1768729" y="146050"/>
                  </a:lnTo>
                  <a:cubicBezTo>
                    <a:pt x="1763903" y="141605"/>
                    <a:pt x="1758950" y="137287"/>
                    <a:pt x="1753870" y="133223"/>
                  </a:cubicBezTo>
                  <a:lnTo>
                    <a:pt x="1743583" y="124968"/>
                  </a:lnTo>
                  <a:lnTo>
                    <a:pt x="1738249" y="121031"/>
                  </a:lnTo>
                  <a:cubicBezTo>
                    <a:pt x="1732915" y="117094"/>
                    <a:pt x="1727581" y="113284"/>
                    <a:pt x="1722120" y="109728"/>
                  </a:cubicBezTo>
                  <a:lnTo>
                    <a:pt x="1733804" y="92202"/>
                  </a:lnTo>
                  <a:lnTo>
                    <a:pt x="1722120" y="109728"/>
                  </a:lnTo>
                  <a:cubicBezTo>
                    <a:pt x="1716659" y="106045"/>
                    <a:pt x="1711071" y="102616"/>
                    <a:pt x="1705483" y="99187"/>
                  </a:cubicBezTo>
                  <a:lnTo>
                    <a:pt x="1716405" y="81026"/>
                  </a:lnTo>
                  <a:lnTo>
                    <a:pt x="1705483" y="99187"/>
                  </a:lnTo>
                  <a:cubicBezTo>
                    <a:pt x="1699895" y="95758"/>
                    <a:pt x="1694180" y="92583"/>
                    <a:pt x="1688338" y="89408"/>
                  </a:cubicBezTo>
                  <a:lnTo>
                    <a:pt x="1698244" y="70739"/>
                  </a:lnTo>
                  <a:lnTo>
                    <a:pt x="1688338" y="89408"/>
                  </a:lnTo>
                  <a:cubicBezTo>
                    <a:pt x="1682496" y="86360"/>
                    <a:pt x="1676654" y="83312"/>
                    <a:pt x="1670812" y="80518"/>
                  </a:cubicBezTo>
                  <a:lnTo>
                    <a:pt x="1658874" y="75057"/>
                  </a:lnTo>
                  <a:lnTo>
                    <a:pt x="1660906" y="53086"/>
                  </a:lnTo>
                  <a:lnTo>
                    <a:pt x="1652905" y="72644"/>
                  </a:lnTo>
                  <a:cubicBezTo>
                    <a:pt x="1646809" y="70104"/>
                    <a:pt x="1640713" y="67818"/>
                    <a:pt x="1634490" y="65532"/>
                  </a:cubicBezTo>
                  <a:lnTo>
                    <a:pt x="1622044" y="61214"/>
                  </a:lnTo>
                  <a:lnTo>
                    <a:pt x="1615694" y="59309"/>
                  </a:lnTo>
                  <a:cubicBezTo>
                    <a:pt x="1609344" y="57404"/>
                    <a:pt x="1603121" y="55626"/>
                    <a:pt x="1596771" y="54102"/>
                  </a:cubicBezTo>
                  <a:lnTo>
                    <a:pt x="1584071" y="51054"/>
                  </a:lnTo>
                  <a:lnTo>
                    <a:pt x="1581785" y="29083"/>
                  </a:lnTo>
                  <a:lnTo>
                    <a:pt x="1577721" y="49784"/>
                  </a:lnTo>
                  <a:cubicBezTo>
                    <a:pt x="1571244" y="48514"/>
                    <a:pt x="1564767" y="47371"/>
                    <a:pt x="1558290" y="46355"/>
                  </a:cubicBezTo>
                  <a:lnTo>
                    <a:pt x="1561465" y="25527"/>
                  </a:lnTo>
                  <a:lnTo>
                    <a:pt x="1558417" y="46355"/>
                  </a:lnTo>
                  <a:cubicBezTo>
                    <a:pt x="1551940" y="45339"/>
                    <a:pt x="1545463" y="44577"/>
                    <a:pt x="1538859" y="43942"/>
                  </a:cubicBezTo>
                  <a:lnTo>
                    <a:pt x="1540891" y="22987"/>
                  </a:lnTo>
                  <a:lnTo>
                    <a:pt x="1538859" y="43942"/>
                  </a:lnTo>
                  <a:cubicBezTo>
                    <a:pt x="1532382" y="43307"/>
                    <a:pt x="1525778" y="42799"/>
                    <a:pt x="1519174" y="42545"/>
                  </a:cubicBezTo>
                  <a:lnTo>
                    <a:pt x="1520190" y="21463"/>
                  </a:lnTo>
                  <a:lnTo>
                    <a:pt x="1519174" y="42545"/>
                  </a:lnTo>
                  <a:cubicBezTo>
                    <a:pt x="1512697" y="42164"/>
                    <a:pt x="1506093" y="42037"/>
                    <a:pt x="1499489" y="42037"/>
                  </a:cubicBezTo>
                  <a:lnTo>
                    <a:pt x="443484" y="4203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4653250" y="3074413"/>
            <a:ext cx="1674085" cy="796376"/>
          </a:xfrm>
          <a:custGeom>
            <a:avLst/>
            <a:gdLst/>
            <a:ahLst/>
            <a:cxnLst/>
            <a:rect l="l" t="t" r="r" b="b"/>
            <a:pathLst>
              <a:path w="1674085" h="796376">
                <a:moveTo>
                  <a:pt x="0" y="0"/>
                </a:moveTo>
                <a:lnTo>
                  <a:pt x="1674086" y="0"/>
                </a:lnTo>
                <a:lnTo>
                  <a:pt x="1674086" y="796376"/>
                </a:lnTo>
                <a:lnTo>
                  <a:pt x="0" y="796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997" b="-5321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63780" y="5401237"/>
            <a:ext cx="1774155" cy="932859"/>
          </a:xfrm>
          <a:custGeom>
            <a:avLst/>
            <a:gdLst/>
            <a:ahLst/>
            <a:cxnLst/>
            <a:rect l="l" t="t" r="r" b="b"/>
            <a:pathLst>
              <a:path w="1774155" h="932859">
                <a:moveTo>
                  <a:pt x="0" y="0"/>
                </a:moveTo>
                <a:lnTo>
                  <a:pt x="1774155" y="0"/>
                </a:lnTo>
                <a:lnTo>
                  <a:pt x="1774155" y="932859"/>
                </a:lnTo>
                <a:lnTo>
                  <a:pt x="0" y="932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389418" y="8321288"/>
            <a:ext cx="1786842" cy="1113958"/>
            <a:chOff x="0" y="0"/>
            <a:chExt cx="1786839" cy="11139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7653" cy="1113790"/>
            </a:xfrm>
            <a:custGeom>
              <a:avLst/>
              <a:gdLst/>
              <a:ahLst/>
              <a:cxnLst/>
              <a:rect l="l" t="t" r="r" b="b"/>
              <a:pathLst>
                <a:path w="1787653" h="1113790">
                  <a:moveTo>
                    <a:pt x="375539" y="0"/>
                  </a:moveTo>
                  <a:lnTo>
                    <a:pt x="1411351" y="0"/>
                  </a:lnTo>
                  <a:lnTo>
                    <a:pt x="1411351" y="9525"/>
                  </a:lnTo>
                  <a:lnTo>
                    <a:pt x="1411351" y="0"/>
                  </a:lnTo>
                  <a:lnTo>
                    <a:pt x="1423670" y="127"/>
                  </a:lnTo>
                  <a:lnTo>
                    <a:pt x="1429385" y="9906"/>
                  </a:lnTo>
                  <a:lnTo>
                    <a:pt x="1429893" y="381"/>
                  </a:lnTo>
                  <a:lnTo>
                    <a:pt x="1442212" y="1143"/>
                  </a:lnTo>
                  <a:lnTo>
                    <a:pt x="1448308" y="1778"/>
                  </a:lnTo>
                  <a:lnTo>
                    <a:pt x="1460500" y="3175"/>
                  </a:lnTo>
                  <a:lnTo>
                    <a:pt x="1466596" y="4064"/>
                  </a:lnTo>
                  <a:lnTo>
                    <a:pt x="1478661" y="5969"/>
                  </a:lnTo>
                  <a:lnTo>
                    <a:pt x="1482852" y="16510"/>
                  </a:lnTo>
                  <a:lnTo>
                    <a:pt x="1484757" y="7112"/>
                  </a:lnTo>
                  <a:lnTo>
                    <a:pt x="1496822" y="9652"/>
                  </a:lnTo>
                  <a:lnTo>
                    <a:pt x="1500505" y="20320"/>
                  </a:lnTo>
                  <a:lnTo>
                    <a:pt x="1502791" y="11049"/>
                  </a:lnTo>
                  <a:lnTo>
                    <a:pt x="1514729" y="14224"/>
                  </a:lnTo>
                  <a:lnTo>
                    <a:pt x="1520571" y="16002"/>
                  </a:lnTo>
                  <a:lnTo>
                    <a:pt x="1532255" y="19685"/>
                  </a:lnTo>
                  <a:lnTo>
                    <a:pt x="1538097" y="21717"/>
                  </a:lnTo>
                  <a:lnTo>
                    <a:pt x="1549654" y="26035"/>
                  </a:lnTo>
                  <a:lnTo>
                    <a:pt x="1551686" y="37211"/>
                  </a:lnTo>
                  <a:lnTo>
                    <a:pt x="1555369" y="28448"/>
                  </a:lnTo>
                  <a:lnTo>
                    <a:pt x="1566672" y="33274"/>
                  </a:lnTo>
                  <a:lnTo>
                    <a:pt x="1568196" y="44450"/>
                  </a:lnTo>
                  <a:lnTo>
                    <a:pt x="1572260" y="35814"/>
                  </a:lnTo>
                  <a:lnTo>
                    <a:pt x="1583309" y="41148"/>
                  </a:lnTo>
                  <a:lnTo>
                    <a:pt x="1584198" y="52451"/>
                  </a:lnTo>
                  <a:lnTo>
                    <a:pt x="1588643" y="44069"/>
                  </a:lnTo>
                  <a:lnTo>
                    <a:pt x="1599438" y="50038"/>
                  </a:lnTo>
                  <a:lnTo>
                    <a:pt x="1604772" y="53213"/>
                  </a:lnTo>
                  <a:lnTo>
                    <a:pt x="1615186" y="59690"/>
                  </a:lnTo>
                  <a:lnTo>
                    <a:pt x="1620266" y="63119"/>
                  </a:lnTo>
                  <a:lnTo>
                    <a:pt x="1630426" y="70104"/>
                  </a:lnTo>
                  <a:lnTo>
                    <a:pt x="1629664" y="81407"/>
                  </a:lnTo>
                  <a:lnTo>
                    <a:pt x="1635379" y="73787"/>
                  </a:lnTo>
                  <a:lnTo>
                    <a:pt x="1645158" y="81280"/>
                  </a:lnTo>
                  <a:lnTo>
                    <a:pt x="1643888" y="92583"/>
                  </a:lnTo>
                  <a:lnTo>
                    <a:pt x="1649984" y="85217"/>
                  </a:lnTo>
                  <a:lnTo>
                    <a:pt x="1659382" y="93091"/>
                  </a:lnTo>
                  <a:lnTo>
                    <a:pt x="1657477" y="104267"/>
                  </a:lnTo>
                  <a:lnTo>
                    <a:pt x="1663827" y="97155"/>
                  </a:lnTo>
                  <a:lnTo>
                    <a:pt x="1672844" y="105537"/>
                  </a:lnTo>
                  <a:lnTo>
                    <a:pt x="1670431" y="116586"/>
                  </a:lnTo>
                  <a:lnTo>
                    <a:pt x="1677162" y="109855"/>
                  </a:lnTo>
                  <a:lnTo>
                    <a:pt x="1685671" y="118618"/>
                  </a:lnTo>
                  <a:lnTo>
                    <a:pt x="1689862" y="123190"/>
                  </a:lnTo>
                  <a:lnTo>
                    <a:pt x="1697990" y="132334"/>
                  </a:lnTo>
                  <a:lnTo>
                    <a:pt x="1701927" y="137160"/>
                  </a:lnTo>
                  <a:lnTo>
                    <a:pt x="1709547" y="146685"/>
                  </a:lnTo>
                  <a:lnTo>
                    <a:pt x="1713230" y="151638"/>
                  </a:lnTo>
                  <a:lnTo>
                    <a:pt x="1720469" y="161544"/>
                  </a:lnTo>
                  <a:lnTo>
                    <a:pt x="1723898" y="166624"/>
                  </a:lnTo>
                  <a:lnTo>
                    <a:pt x="1730629" y="176911"/>
                  </a:lnTo>
                  <a:lnTo>
                    <a:pt x="1733804" y="182118"/>
                  </a:lnTo>
                  <a:lnTo>
                    <a:pt x="1740027" y="192786"/>
                  </a:lnTo>
                  <a:lnTo>
                    <a:pt x="1734566" y="202692"/>
                  </a:lnTo>
                  <a:lnTo>
                    <a:pt x="1742948" y="198247"/>
                  </a:lnTo>
                  <a:lnTo>
                    <a:pt x="1748663" y="209169"/>
                  </a:lnTo>
                  <a:lnTo>
                    <a:pt x="1751331" y="214757"/>
                  </a:lnTo>
                  <a:lnTo>
                    <a:pt x="1756410" y="225933"/>
                  </a:lnTo>
                  <a:lnTo>
                    <a:pt x="1749933" y="235204"/>
                  </a:lnTo>
                  <a:lnTo>
                    <a:pt x="1758697" y="231521"/>
                  </a:lnTo>
                  <a:lnTo>
                    <a:pt x="1763269" y="242951"/>
                  </a:lnTo>
                  <a:lnTo>
                    <a:pt x="1756411" y="251968"/>
                  </a:lnTo>
                  <a:lnTo>
                    <a:pt x="1765428" y="248793"/>
                  </a:lnTo>
                  <a:lnTo>
                    <a:pt x="1769492" y="260477"/>
                  </a:lnTo>
                  <a:lnTo>
                    <a:pt x="1771270" y="266319"/>
                  </a:lnTo>
                  <a:lnTo>
                    <a:pt x="1771270" y="266319"/>
                  </a:lnTo>
                  <a:lnTo>
                    <a:pt x="1774699" y="278130"/>
                  </a:lnTo>
                  <a:lnTo>
                    <a:pt x="1766952" y="286385"/>
                  </a:lnTo>
                  <a:lnTo>
                    <a:pt x="1776223" y="284099"/>
                  </a:lnTo>
                  <a:lnTo>
                    <a:pt x="1779144" y="296037"/>
                  </a:lnTo>
                  <a:lnTo>
                    <a:pt x="1771016" y="303911"/>
                  </a:lnTo>
                  <a:lnTo>
                    <a:pt x="1780414" y="302006"/>
                  </a:lnTo>
                  <a:lnTo>
                    <a:pt x="1782700" y="314071"/>
                  </a:lnTo>
                  <a:lnTo>
                    <a:pt x="1774191" y="321564"/>
                  </a:lnTo>
                  <a:lnTo>
                    <a:pt x="1783589" y="320167"/>
                  </a:lnTo>
                  <a:lnTo>
                    <a:pt x="1785240" y="332359"/>
                  </a:lnTo>
                  <a:lnTo>
                    <a:pt x="1785875" y="338455"/>
                  </a:lnTo>
                  <a:lnTo>
                    <a:pt x="1786891" y="350647"/>
                  </a:lnTo>
                  <a:lnTo>
                    <a:pt x="1777620" y="357251"/>
                  </a:lnTo>
                  <a:lnTo>
                    <a:pt x="1787145" y="356743"/>
                  </a:lnTo>
                  <a:lnTo>
                    <a:pt x="1787653" y="369062"/>
                  </a:lnTo>
                  <a:lnTo>
                    <a:pt x="1778128" y="375158"/>
                  </a:lnTo>
                  <a:lnTo>
                    <a:pt x="1787653" y="375158"/>
                  </a:lnTo>
                  <a:lnTo>
                    <a:pt x="1787653" y="738378"/>
                  </a:lnTo>
                  <a:lnTo>
                    <a:pt x="1778128" y="738378"/>
                  </a:lnTo>
                  <a:lnTo>
                    <a:pt x="1787653" y="738378"/>
                  </a:lnTo>
                  <a:lnTo>
                    <a:pt x="1787526" y="750697"/>
                  </a:lnTo>
                  <a:lnTo>
                    <a:pt x="1777747" y="756412"/>
                  </a:lnTo>
                  <a:lnTo>
                    <a:pt x="1787272" y="756920"/>
                  </a:lnTo>
                  <a:lnTo>
                    <a:pt x="1786510" y="769239"/>
                  </a:lnTo>
                  <a:lnTo>
                    <a:pt x="1785875" y="775335"/>
                  </a:lnTo>
                  <a:lnTo>
                    <a:pt x="1784478" y="787527"/>
                  </a:lnTo>
                  <a:lnTo>
                    <a:pt x="1783589" y="793623"/>
                  </a:lnTo>
                  <a:lnTo>
                    <a:pt x="1781684" y="805815"/>
                  </a:lnTo>
                  <a:lnTo>
                    <a:pt x="1771143" y="810006"/>
                  </a:lnTo>
                  <a:lnTo>
                    <a:pt x="1780541" y="811784"/>
                  </a:lnTo>
                  <a:lnTo>
                    <a:pt x="1778001" y="823849"/>
                  </a:lnTo>
                  <a:lnTo>
                    <a:pt x="1767333" y="827532"/>
                  </a:lnTo>
                  <a:lnTo>
                    <a:pt x="1776604" y="829818"/>
                  </a:lnTo>
                  <a:lnTo>
                    <a:pt x="1773429" y="841629"/>
                  </a:lnTo>
                  <a:lnTo>
                    <a:pt x="1771651" y="847471"/>
                  </a:lnTo>
                  <a:lnTo>
                    <a:pt x="1767968" y="859155"/>
                  </a:lnTo>
                  <a:lnTo>
                    <a:pt x="1756919" y="861695"/>
                  </a:lnTo>
                  <a:lnTo>
                    <a:pt x="1765936" y="864870"/>
                  </a:lnTo>
                  <a:lnTo>
                    <a:pt x="1761618" y="876427"/>
                  </a:lnTo>
                  <a:lnTo>
                    <a:pt x="1750442" y="878459"/>
                  </a:lnTo>
                  <a:lnTo>
                    <a:pt x="1759205" y="882142"/>
                  </a:lnTo>
                  <a:lnTo>
                    <a:pt x="1754379" y="893445"/>
                  </a:lnTo>
                  <a:lnTo>
                    <a:pt x="1751712" y="899033"/>
                  </a:lnTo>
                  <a:lnTo>
                    <a:pt x="1751712" y="899033"/>
                  </a:lnTo>
                  <a:lnTo>
                    <a:pt x="1746378" y="910082"/>
                  </a:lnTo>
                  <a:lnTo>
                    <a:pt x="1735075" y="910971"/>
                  </a:lnTo>
                  <a:lnTo>
                    <a:pt x="1743457" y="915416"/>
                  </a:lnTo>
                  <a:lnTo>
                    <a:pt x="1737488" y="926211"/>
                  </a:lnTo>
                  <a:lnTo>
                    <a:pt x="1734313" y="931418"/>
                  </a:lnTo>
                  <a:lnTo>
                    <a:pt x="1727836" y="941832"/>
                  </a:lnTo>
                  <a:lnTo>
                    <a:pt x="1724407" y="946912"/>
                  </a:lnTo>
                  <a:lnTo>
                    <a:pt x="1717422" y="957072"/>
                  </a:lnTo>
                  <a:lnTo>
                    <a:pt x="1713739" y="962025"/>
                  </a:lnTo>
                  <a:lnTo>
                    <a:pt x="1706246" y="971804"/>
                  </a:lnTo>
                  <a:lnTo>
                    <a:pt x="1702309" y="976630"/>
                  </a:lnTo>
                  <a:lnTo>
                    <a:pt x="1694435" y="986028"/>
                  </a:lnTo>
                  <a:lnTo>
                    <a:pt x="1683259" y="984123"/>
                  </a:lnTo>
                  <a:lnTo>
                    <a:pt x="1690371" y="990473"/>
                  </a:lnTo>
                  <a:lnTo>
                    <a:pt x="1681989" y="999490"/>
                  </a:lnTo>
                  <a:lnTo>
                    <a:pt x="1677671" y="1003808"/>
                  </a:lnTo>
                  <a:lnTo>
                    <a:pt x="1668908" y="1012317"/>
                  </a:lnTo>
                  <a:lnTo>
                    <a:pt x="1664336" y="1016508"/>
                  </a:lnTo>
                  <a:lnTo>
                    <a:pt x="1655192" y="1024636"/>
                  </a:lnTo>
                  <a:lnTo>
                    <a:pt x="1650493" y="1028573"/>
                  </a:lnTo>
                  <a:lnTo>
                    <a:pt x="1640841" y="1036320"/>
                  </a:lnTo>
                  <a:lnTo>
                    <a:pt x="1630300" y="1032256"/>
                  </a:lnTo>
                  <a:lnTo>
                    <a:pt x="1636015" y="1039876"/>
                  </a:lnTo>
                  <a:lnTo>
                    <a:pt x="1626109" y="1047115"/>
                  </a:lnTo>
                  <a:lnTo>
                    <a:pt x="1621029" y="1050544"/>
                  </a:lnTo>
                  <a:lnTo>
                    <a:pt x="1610742" y="1057275"/>
                  </a:lnTo>
                  <a:lnTo>
                    <a:pt x="1605535" y="1060450"/>
                  </a:lnTo>
                  <a:lnTo>
                    <a:pt x="1594867" y="1066673"/>
                  </a:lnTo>
                  <a:lnTo>
                    <a:pt x="1589406" y="1069594"/>
                  </a:lnTo>
                  <a:lnTo>
                    <a:pt x="1578484" y="1075182"/>
                  </a:lnTo>
                  <a:lnTo>
                    <a:pt x="1572896" y="1077849"/>
                  </a:lnTo>
                  <a:lnTo>
                    <a:pt x="1561720" y="1082929"/>
                  </a:lnTo>
                  <a:lnTo>
                    <a:pt x="1556005" y="1085342"/>
                  </a:lnTo>
                  <a:lnTo>
                    <a:pt x="1556005" y="1085342"/>
                  </a:lnTo>
                  <a:lnTo>
                    <a:pt x="1544575" y="1089914"/>
                  </a:lnTo>
                  <a:lnTo>
                    <a:pt x="1538733" y="1091946"/>
                  </a:lnTo>
                  <a:lnTo>
                    <a:pt x="1527176" y="1095883"/>
                  </a:lnTo>
                  <a:lnTo>
                    <a:pt x="1521334" y="1097661"/>
                  </a:lnTo>
                  <a:lnTo>
                    <a:pt x="1509523" y="1101090"/>
                  </a:lnTo>
                  <a:lnTo>
                    <a:pt x="1501268" y="1093343"/>
                  </a:lnTo>
                  <a:lnTo>
                    <a:pt x="1503554" y="1102614"/>
                  </a:lnTo>
                  <a:lnTo>
                    <a:pt x="1491616" y="1105408"/>
                  </a:lnTo>
                  <a:lnTo>
                    <a:pt x="1483742" y="1097280"/>
                  </a:lnTo>
                  <a:lnTo>
                    <a:pt x="1485647" y="1106678"/>
                  </a:lnTo>
                  <a:lnTo>
                    <a:pt x="1473582" y="1108964"/>
                  </a:lnTo>
                  <a:lnTo>
                    <a:pt x="1466089" y="1100455"/>
                  </a:lnTo>
                  <a:lnTo>
                    <a:pt x="1467486" y="1109853"/>
                  </a:lnTo>
                  <a:lnTo>
                    <a:pt x="1455294" y="1111504"/>
                  </a:lnTo>
                  <a:lnTo>
                    <a:pt x="1448309" y="1102614"/>
                  </a:lnTo>
                  <a:lnTo>
                    <a:pt x="1449198" y="1112139"/>
                  </a:lnTo>
                  <a:lnTo>
                    <a:pt x="1437006" y="1113155"/>
                  </a:lnTo>
                  <a:lnTo>
                    <a:pt x="1430783" y="1113409"/>
                  </a:lnTo>
                  <a:lnTo>
                    <a:pt x="1418464" y="1113790"/>
                  </a:lnTo>
                  <a:lnTo>
                    <a:pt x="1412368" y="1104265"/>
                  </a:lnTo>
                  <a:lnTo>
                    <a:pt x="1412368" y="1113790"/>
                  </a:lnTo>
                  <a:lnTo>
                    <a:pt x="375539" y="1113790"/>
                  </a:lnTo>
                  <a:lnTo>
                    <a:pt x="363220" y="1113663"/>
                  </a:lnTo>
                  <a:lnTo>
                    <a:pt x="356997" y="1113409"/>
                  </a:lnTo>
                  <a:lnTo>
                    <a:pt x="344678" y="1112647"/>
                  </a:lnTo>
                  <a:lnTo>
                    <a:pt x="339471" y="1102614"/>
                  </a:lnTo>
                  <a:lnTo>
                    <a:pt x="338582" y="1112139"/>
                  </a:lnTo>
                  <a:lnTo>
                    <a:pt x="326390" y="1110742"/>
                  </a:lnTo>
                  <a:lnTo>
                    <a:pt x="321691" y="1100455"/>
                  </a:lnTo>
                  <a:lnTo>
                    <a:pt x="320294" y="1109853"/>
                  </a:lnTo>
                  <a:lnTo>
                    <a:pt x="308229" y="1107948"/>
                  </a:lnTo>
                  <a:lnTo>
                    <a:pt x="304038" y="1097407"/>
                  </a:lnTo>
                  <a:lnTo>
                    <a:pt x="302133" y="1106805"/>
                  </a:lnTo>
                  <a:lnTo>
                    <a:pt x="290068" y="1104265"/>
                  </a:lnTo>
                  <a:lnTo>
                    <a:pt x="286385" y="1093470"/>
                  </a:lnTo>
                  <a:lnTo>
                    <a:pt x="284099" y="1102741"/>
                  </a:lnTo>
                  <a:lnTo>
                    <a:pt x="272161" y="1099566"/>
                  </a:lnTo>
                  <a:lnTo>
                    <a:pt x="266319" y="1097788"/>
                  </a:lnTo>
                  <a:lnTo>
                    <a:pt x="254635" y="1094105"/>
                  </a:lnTo>
                  <a:lnTo>
                    <a:pt x="252095" y="1083056"/>
                  </a:lnTo>
                  <a:lnTo>
                    <a:pt x="248920" y="1092073"/>
                  </a:lnTo>
                  <a:lnTo>
                    <a:pt x="237363" y="1087755"/>
                  </a:lnTo>
                  <a:lnTo>
                    <a:pt x="231648" y="1085469"/>
                  </a:lnTo>
                  <a:lnTo>
                    <a:pt x="220345" y="1080643"/>
                  </a:lnTo>
                  <a:lnTo>
                    <a:pt x="214757" y="1077976"/>
                  </a:lnTo>
                  <a:lnTo>
                    <a:pt x="214757" y="1077976"/>
                  </a:lnTo>
                  <a:lnTo>
                    <a:pt x="203708" y="1072642"/>
                  </a:lnTo>
                  <a:lnTo>
                    <a:pt x="198247" y="1069721"/>
                  </a:lnTo>
                  <a:lnTo>
                    <a:pt x="187452" y="1063752"/>
                  </a:lnTo>
                  <a:lnTo>
                    <a:pt x="182245" y="1060577"/>
                  </a:lnTo>
                  <a:lnTo>
                    <a:pt x="171831" y="1054100"/>
                  </a:lnTo>
                  <a:lnTo>
                    <a:pt x="171958" y="1042797"/>
                  </a:lnTo>
                  <a:lnTo>
                    <a:pt x="166624" y="1050671"/>
                  </a:lnTo>
                  <a:lnTo>
                    <a:pt x="156464" y="1043686"/>
                  </a:lnTo>
                  <a:lnTo>
                    <a:pt x="151511" y="1040003"/>
                  </a:lnTo>
                  <a:lnTo>
                    <a:pt x="141732" y="1032510"/>
                  </a:lnTo>
                  <a:lnTo>
                    <a:pt x="136906" y="1028573"/>
                  </a:lnTo>
                  <a:lnTo>
                    <a:pt x="127508" y="1020699"/>
                  </a:lnTo>
                  <a:lnTo>
                    <a:pt x="122936" y="1016635"/>
                  </a:lnTo>
                  <a:lnTo>
                    <a:pt x="114300" y="1008253"/>
                  </a:lnTo>
                  <a:lnTo>
                    <a:pt x="116713" y="997204"/>
                  </a:lnTo>
                  <a:lnTo>
                    <a:pt x="109982" y="1003935"/>
                  </a:lnTo>
                  <a:lnTo>
                    <a:pt x="101346" y="995172"/>
                  </a:lnTo>
                  <a:lnTo>
                    <a:pt x="97282" y="990600"/>
                  </a:lnTo>
                  <a:lnTo>
                    <a:pt x="89154" y="981456"/>
                  </a:lnTo>
                  <a:lnTo>
                    <a:pt x="85217" y="976757"/>
                  </a:lnTo>
                  <a:lnTo>
                    <a:pt x="77597" y="967105"/>
                  </a:lnTo>
                  <a:lnTo>
                    <a:pt x="73914" y="962152"/>
                  </a:lnTo>
                  <a:lnTo>
                    <a:pt x="66675" y="952246"/>
                  </a:lnTo>
                  <a:lnTo>
                    <a:pt x="71247" y="941832"/>
                  </a:lnTo>
                  <a:lnTo>
                    <a:pt x="63373" y="947166"/>
                  </a:lnTo>
                  <a:lnTo>
                    <a:pt x="56642" y="936879"/>
                  </a:lnTo>
                  <a:lnTo>
                    <a:pt x="61595" y="926719"/>
                  </a:lnTo>
                  <a:lnTo>
                    <a:pt x="53467" y="931672"/>
                  </a:lnTo>
                  <a:lnTo>
                    <a:pt x="47244" y="921004"/>
                  </a:lnTo>
                  <a:lnTo>
                    <a:pt x="52705" y="911098"/>
                  </a:lnTo>
                  <a:lnTo>
                    <a:pt x="44323" y="915670"/>
                  </a:lnTo>
                  <a:lnTo>
                    <a:pt x="38608" y="904748"/>
                  </a:lnTo>
                  <a:lnTo>
                    <a:pt x="44577" y="895096"/>
                  </a:lnTo>
                  <a:lnTo>
                    <a:pt x="35941" y="899160"/>
                  </a:lnTo>
                  <a:lnTo>
                    <a:pt x="30861" y="887984"/>
                  </a:lnTo>
                  <a:lnTo>
                    <a:pt x="28448" y="882269"/>
                  </a:lnTo>
                  <a:lnTo>
                    <a:pt x="23876" y="870839"/>
                  </a:lnTo>
                  <a:lnTo>
                    <a:pt x="30734" y="861822"/>
                  </a:lnTo>
                  <a:lnTo>
                    <a:pt x="21717" y="864997"/>
                  </a:lnTo>
                  <a:lnTo>
                    <a:pt x="17780" y="853313"/>
                  </a:lnTo>
                  <a:lnTo>
                    <a:pt x="16002" y="847471"/>
                  </a:lnTo>
                  <a:lnTo>
                    <a:pt x="12700" y="835660"/>
                  </a:lnTo>
                  <a:lnTo>
                    <a:pt x="11303" y="829691"/>
                  </a:lnTo>
                  <a:lnTo>
                    <a:pt x="8382" y="817753"/>
                  </a:lnTo>
                  <a:lnTo>
                    <a:pt x="7112" y="811657"/>
                  </a:lnTo>
                  <a:lnTo>
                    <a:pt x="4826" y="799592"/>
                  </a:lnTo>
                  <a:lnTo>
                    <a:pt x="13335" y="792099"/>
                  </a:lnTo>
                  <a:lnTo>
                    <a:pt x="3937" y="793496"/>
                  </a:lnTo>
                  <a:lnTo>
                    <a:pt x="2286" y="781304"/>
                  </a:lnTo>
                  <a:lnTo>
                    <a:pt x="1651" y="775208"/>
                  </a:lnTo>
                  <a:lnTo>
                    <a:pt x="635" y="763016"/>
                  </a:lnTo>
                  <a:lnTo>
                    <a:pt x="381" y="756920"/>
                  </a:lnTo>
                  <a:lnTo>
                    <a:pt x="0" y="744601"/>
                  </a:lnTo>
                  <a:lnTo>
                    <a:pt x="9525" y="738505"/>
                  </a:lnTo>
                  <a:lnTo>
                    <a:pt x="0" y="738505"/>
                  </a:lnTo>
                  <a:lnTo>
                    <a:pt x="0" y="375539"/>
                  </a:lnTo>
                  <a:lnTo>
                    <a:pt x="9525" y="375539"/>
                  </a:lnTo>
                  <a:lnTo>
                    <a:pt x="0" y="375539"/>
                  </a:lnTo>
                  <a:lnTo>
                    <a:pt x="127" y="363220"/>
                  </a:lnTo>
                  <a:lnTo>
                    <a:pt x="381" y="356997"/>
                  </a:lnTo>
                  <a:lnTo>
                    <a:pt x="1143" y="344805"/>
                  </a:lnTo>
                  <a:lnTo>
                    <a:pt x="1778" y="338709"/>
                  </a:lnTo>
                  <a:lnTo>
                    <a:pt x="1778" y="338709"/>
                  </a:lnTo>
                  <a:lnTo>
                    <a:pt x="3175" y="326517"/>
                  </a:lnTo>
                  <a:lnTo>
                    <a:pt x="13462" y="321818"/>
                  </a:lnTo>
                  <a:lnTo>
                    <a:pt x="4064" y="320421"/>
                  </a:lnTo>
                  <a:lnTo>
                    <a:pt x="5969" y="308229"/>
                  </a:lnTo>
                  <a:lnTo>
                    <a:pt x="7112" y="302133"/>
                  </a:lnTo>
                  <a:lnTo>
                    <a:pt x="9652" y="290068"/>
                  </a:lnTo>
                  <a:lnTo>
                    <a:pt x="11176" y="284099"/>
                  </a:lnTo>
                  <a:lnTo>
                    <a:pt x="14351" y="272161"/>
                  </a:lnTo>
                  <a:lnTo>
                    <a:pt x="16129" y="266319"/>
                  </a:lnTo>
                  <a:lnTo>
                    <a:pt x="19812" y="254635"/>
                  </a:lnTo>
                  <a:lnTo>
                    <a:pt x="30861" y="252095"/>
                  </a:lnTo>
                  <a:lnTo>
                    <a:pt x="21844" y="248920"/>
                  </a:lnTo>
                  <a:lnTo>
                    <a:pt x="26162" y="237363"/>
                  </a:lnTo>
                  <a:lnTo>
                    <a:pt x="28575" y="231648"/>
                  </a:lnTo>
                  <a:lnTo>
                    <a:pt x="33401" y="220345"/>
                  </a:lnTo>
                  <a:lnTo>
                    <a:pt x="44577" y="218821"/>
                  </a:lnTo>
                  <a:lnTo>
                    <a:pt x="35941" y="214757"/>
                  </a:lnTo>
                  <a:lnTo>
                    <a:pt x="41402" y="203708"/>
                  </a:lnTo>
                  <a:lnTo>
                    <a:pt x="52705" y="202819"/>
                  </a:lnTo>
                  <a:lnTo>
                    <a:pt x="44323" y="198374"/>
                  </a:lnTo>
                  <a:lnTo>
                    <a:pt x="50292" y="187579"/>
                  </a:lnTo>
                  <a:lnTo>
                    <a:pt x="61595" y="187198"/>
                  </a:lnTo>
                  <a:lnTo>
                    <a:pt x="53467" y="182245"/>
                  </a:lnTo>
                  <a:lnTo>
                    <a:pt x="59944" y="171831"/>
                  </a:lnTo>
                  <a:lnTo>
                    <a:pt x="71247" y="171958"/>
                  </a:lnTo>
                  <a:lnTo>
                    <a:pt x="63373" y="166624"/>
                  </a:lnTo>
                  <a:lnTo>
                    <a:pt x="70358" y="156464"/>
                  </a:lnTo>
                  <a:lnTo>
                    <a:pt x="81661" y="157226"/>
                  </a:lnTo>
                  <a:lnTo>
                    <a:pt x="74041" y="151511"/>
                  </a:lnTo>
                  <a:lnTo>
                    <a:pt x="81534" y="141732"/>
                  </a:lnTo>
                  <a:lnTo>
                    <a:pt x="85471" y="137033"/>
                  </a:lnTo>
                  <a:lnTo>
                    <a:pt x="93345" y="127635"/>
                  </a:lnTo>
                  <a:lnTo>
                    <a:pt x="97409" y="123063"/>
                  </a:lnTo>
                  <a:lnTo>
                    <a:pt x="105664" y="114300"/>
                  </a:lnTo>
                  <a:lnTo>
                    <a:pt x="116713" y="116713"/>
                  </a:lnTo>
                  <a:lnTo>
                    <a:pt x="109982" y="109982"/>
                  </a:lnTo>
                  <a:lnTo>
                    <a:pt x="118745" y="101346"/>
                  </a:lnTo>
                  <a:lnTo>
                    <a:pt x="129667" y="104267"/>
                  </a:lnTo>
                  <a:lnTo>
                    <a:pt x="123317" y="97155"/>
                  </a:lnTo>
                  <a:lnTo>
                    <a:pt x="132461" y="89027"/>
                  </a:lnTo>
                  <a:lnTo>
                    <a:pt x="143256" y="92456"/>
                  </a:lnTo>
                  <a:lnTo>
                    <a:pt x="137160" y="85090"/>
                  </a:lnTo>
                  <a:lnTo>
                    <a:pt x="146812" y="77343"/>
                  </a:lnTo>
                  <a:lnTo>
                    <a:pt x="151765" y="73660"/>
                  </a:lnTo>
                  <a:lnTo>
                    <a:pt x="161671" y="66421"/>
                  </a:lnTo>
                  <a:lnTo>
                    <a:pt x="172085" y="70993"/>
                  </a:lnTo>
                  <a:lnTo>
                    <a:pt x="166751" y="63119"/>
                  </a:lnTo>
                  <a:lnTo>
                    <a:pt x="177038" y="56388"/>
                  </a:lnTo>
                  <a:lnTo>
                    <a:pt x="182245" y="53213"/>
                  </a:lnTo>
                  <a:lnTo>
                    <a:pt x="192913" y="46990"/>
                  </a:lnTo>
                  <a:lnTo>
                    <a:pt x="198374" y="44069"/>
                  </a:lnTo>
                  <a:lnTo>
                    <a:pt x="209296" y="38354"/>
                  </a:lnTo>
                  <a:lnTo>
                    <a:pt x="214884" y="35687"/>
                  </a:lnTo>
                  <a:lnTo>
                    <a:pt x="226060" y="30607"/>
                  </a:lnTo>
                  <a:lnTo>
                    <a:pt x="235331" y="37084"/>
                  </a:lnTo>
                  <a:lnTo>
                    <a:pt x="231648" y="28321"/>
                  </a:lnTo>
                  <a:lnTo>
                    <a:pt x="243078" y="23749"/>
                  </a:lnTo>
                  <a:lnTo>
                    <a:pt x="252095" y="30607"/>
                  </a:lnTo>
                  <a:lnTo>
                    <a:pt x="248920" y="21590"/>
                  </a:lnTo>
                  <a:lnTo>
                    <a:pt x="260477" y="17653"/>
                  </a:lnTo>
                  <a:lnTo>
                    <a:pt x="266319" y="15875"/>
                  </a:lnTo>
                  <a:lnTo>
                    <a:pt x="278130" y="12446"/>
                  </a:lnTo>
                  <a:lnTo>
                    <a:pt x="286385" y="20193"/>
                  </a:lnTo>
                  <a:lnTo>
                    <a:pt x="284099" y="10922"/>
                  </a:lnTo>
                  <a:lnTo>
                    <a:pt x="296037" y="8128"/>
                  </a:lnTo>
                  <a:lnTo>
                    <a:pt x="303911" y="16256"/>
                  </a:lnTo>
                  <a:lnTo>
                    <a:pt x="302260" y="7239"/>
                  </a:lnTo>
                  <a:lnTo>
                    <a:pt x="314325" y="4953"/>
                  </a:lnTo>
                  <a:lnTo>
                    <a:pt x="320421" y="4064"/>
                  </a:lnTo>
                  <a:lnTo>
                    <a:pt x="332613" y="2413"/>
                  </a:lnTo>
                  <a:lnTo>
                    <a:pt x="338709" y="1778"/>
                  </a:lnTo>
                  <a:lnTo>
                    <a:pt x="350901" y="762"/>
                  </a:lnTo>
                  <a:lnTo>
                    <a:pt x="357505" y="10033"/>
                  </a:lnTo>
                  <a:lnTo>
                    <a:pt x="356997" y="508"/>
                  </a:lnTo>
                  <a:lnTo>
                    <a:pt x="369316" y="0"/>
                  </a:lnTo>
                  <a:lnTo>
                    <a:pt x="375539" y="9525"/>
                  </a:lnTo>
                  <a:lnTo>
                    <a:pt x="375539" y="0"/>
                  </a:lnTo>
                  <a:moveTo>
                    <a:pt x="375539" y="19050"/>
                  </a:moveTo>
                  <a:lnTo>
                    <a:pt x="363855" y="19177"/>
                  </a:lnTo>
                  <a:lnTo>
                    <a:pt x="358013" y="19431"/>
                  </a:lnTo>
                  <a:lnTo>
                    <a:pt x="346329" y="20193"/>
                  </a:lnTo>
                  <a:lnTo>
                    <a:pt x="339598" y="11303"/>
                  </a:lnTo>
                  <a:lnTo>
                    <a:pt x="340487" y="20828"/>
                  </a:lnTo>
                  <a:lnTo>
                    <a:pt x="328930" y="22098"/>
                  </a:lnTo>
                  <a:lnTo>
                    <a:pt x="321691" y="13462"/>
                  </a:lnTo>
                  <a:lnTo>
                    <a:pt x="323088" y="22860"/>
                  </a:lnTo>
                  <a:lnTo>
                    <a:pt x="311531" y="24765"/>
                  </a:lnTo>
                  <a:lnTo>
                    <a:pt x="305816" y="25908"/>
                  </a:lnTo>
                  <a:lnTo>
                    <a:pt x="294386" y="28321"/>
                  </a:lnTo>
                  <a:lnTo>
                    <a:pt x="288671" y="29718"/>
                  </a:lnTo>
                  <a:lnTo>
                    <a:pt x="277368" y="32639"/>
                  </a:lnTo>
                  <a:lnTo>
                    <a:pt x="268986" y="25273"/>
                  </a:lnTo>
                  <a:lnTo>
                    <a:pt x="271780" y="34417"/>
                  </a:lnTo>
                  <a:lnTo>
                    <a:pt x="260604" y="37973"/>
                  </a:lnTo>
                  <a:lnTo>
                    <a:pt x="255143" y="39878"/>
                  </a:lnTo>
                  <a:lnTo>
                    <a:pt x="244221" y="43942"/>
                  </a:lnTo>
                  <a:lnTo>
                    <a:pt x="238887" y="46228"/>
                  </a:lnTo>
                  <a:lnTo>
                    <a:pt x="238887" y="46228"/>
                  </a:lnTo>
                  <a:lnTo>
                    <a:pt x="228346" y="50800"/>
                  </a:lnTo>
                  <a:lnTo>
                    <a:pt x="218948" y="44704"/>
                  </a:lnTo>
                  <a:lnTo>
                    <a:pt x="223012" y="53340"/>
                  </a:lnTo>
                  <a:lnTo>
                    <a:pt x="212471" y="58420"/>
                  </a:lnTo>
                  <a:lnTo>
                    <a:pt x="202819" y="52705"/>
                  </a:lnTo>
                  <a:lnTo>
                    <a:pt x="207264" y="61087"/>
                  </a:lnTo>
                  <a:lnTo>
                    <a:pt x="196977" y="66675"/>
                  </a:lnTo>
                  <a:lnTo>
                    <a:pt x="187071" y="61468"/>
                  </a:lnTo>
                  <a:lnTo>
                    <a:pt x="192024" y="69596"/>
                  </a:lnTo>
                  <a:lnTo>
                    <a:pt x="182118" y="75692"/>
                  </a:lnTo>
                  <a:lnTo>
                    <a:pt x="177292" y="78867"/>
                  </a:lnTo>
                  <a:lnTo>
                    <a:pt x="167640" y="85471"/>
                  </a:lnTo>
                  <a:lnTo>
                    <a:pt x="157226" y="81280"/>
                  </a:lnTo>
                  <a:lnTo>
                    <a:pt x="162941" y="88900"/>
                  </a:lnTo>
                  <a:lnTo>
                    <a:pt x="153670" y="96012"/>
                  </a:lnTo>
                  <a:lnTo>
                    <a:pt x="149098" y="99695"/>
                  </a:lnTo>
                  <a:lnTo>
                    <a:pt x="140208" y="107188"/>
                  </a:lnTo>
                  <a:lnTo>
                    <a:pt x="135890" y="111125"/>
                  </a:lnTo>
                  <a:lnTo>
                    <a:pt x="127381" y="118999"/>
                  </a:lnTo>
                  <a:lnTo>
                    <a:pt x="123190" y="123190"/>
                  </a:lnTo>
                  <a:lnTo>
                    <a:pt x="115062" y="131572"/>
                  </a:lnTo>
                  <a:lnTo>
                    <a:pt x="104140" y="129540"/>
                  </a:lnTo>
                  <a:lnTo>
                    <a:pt x="111252" y="135890"/>
                  </a:lnTo>
                  <a:lnTo>
                    <a:pt x="103505" y="144653"/>
                  </a:lnTo>
                  <a:lnTo>
                    <a:pt x="92456" y="143129"/>
                  </a:lnTo>
                  <a:lnTo>
                    <a:pt x="99822" y="149225"/>
                  </a:lnTo>
                  <a:lnTo>
                    <a:pt x="92583" y="158369"/>
                  </a:lnTo>
                  <a:lnTo>
                    <a:pt x="89154" y="163068"/>
                  </a:lnTo>
                  <a:lnTo>
                    <a:pt x="82296" y="172466"/>
                  </a:lnTo>
                  <a:lnTo>
                    <a:pt x="78994" y="177292"/>
                  </a:lnTo>
                  <a:lnTo>
                    <a:pt x="72644" y="187071"/>
                  </a:lnTo>
                  <a:lnTo>
                    <a:pt x="69596" y="192024"/>
                  </a:lnTo>
                  <a:lnTo>
                    <a:pt x="63754" y="202057"/>
                  </a:lnTo>
                  <a:lnTo>
                    <a:pt x="60960" y="207264"/>
                  </a:lnTo>
                  <a:lnTo>
                    <a:pt x="55626" y="217551"/>
                  </a:lnTo>
                  <a:lnTo>
                    <a:pt x="53086" y="222885"/>
                  </a:lnTo>
                  <a:lnTo>
                    <a:pt x="48260" y="233553"/>
                  </a:lnTo>
                  <a:lnTo>
                    <a:pt x="37211" y="235331"/>
                  </a:lnTo>
                  <a:lnTo>
                    <a:pt x="45974" y="239014"/>
                  </a:lnTo>
                  <a:lnTo>
                    <a:pt x="41656" y="249809"/>
                  </a:lnTo>
                  <a:lnTo>
                    <a:pt x="39751" y="255270"/>
                  </a:lnTo>
                  <a:lnTo>
                    <a:pt x="35941" y="266319"/>
                  </a:lnTo>
                  <a:lnTo>
                    <a:pt x="25146" y="269113"/>
                  </a:lnTo>
                  <a:lnTo>
                    <a:pt x="34290" y="271907"/>
                  </a:lnTo>
                  <a:lnTo>
                    <a:pt x="30988" y="283083"/>
                  </a:lnTo>
                  <a:lnTo>
                    <a:pt x="20320" y="286385"/>
                  </a:lnTo>
                  <a:lnTo>
                    <a:pt x="29591" y="288671"/>
                  </a:lnTo>
                  <a:lnTo>
                    <a:pt x="26924" y="299974"/>
                  </a:lnTo>
                  <a:lnTo>
                    <a:pt x="16383" y="303911"/>
                  </a:lnTo>
                  <a:lnTo>
                    <a:pt x="25781" y="305816"/>
                  </a:lnTo>
                  <a:lnTo>
                    <a:pt x="23622" y="317246"/>
                  </a:lnTo>
                  <a:lnTo>
                    <a:pt x="22733" y="323088"/>
                  </a:lnTo>
                  <a:lnTo>
                    <a:pt x="22733" y="323088"/>
                  </a:lnTo>
                  <a:lnTo>
                    <a:pt x="21209" y="334645"/>
                  </a:lnTo>
                  <a:lnTo>
                    <a:pt x="11176" y="339471"/>
                  </a:lnTo>
                  <a:lnTo>
                    <a:pt x="20701" y="340360"/>
                  </a:lnTo>
                  <a:lnTo>
                    <a:pt x="19685" y="351917"/>
                  </a:lnTo>
                  <a:lnTo>
                    <a:pt x="9906" y="357251"/>
                  </a:lnTo>
                  <a:lnTo>
                    <a:pt x="19431" y="357759"/>
                  </a:lnTo>
                  <a:lnTo>
                    <a:pt x="19050" y="369443"/>
                  </a:lnTo>
                  <a:lnTo>
                    <a:pt x="19050" y="738378"/>
                  </a:lnTo>
                  <a:cubicBezTo>
                    <a:pt x="19050" y="744220"/>
                    <a:pt x="19177" y="750062"/>
                    <a:pt x="19431" y="755904"/>
                  </a:cubicBezTo>
                  <a:lnTo>
                    <a:pt x="9906" y="756412"/>
                  </a:lnTo>
                  <a:lnTo>
                    <a:pt x="19431" y="755904"/>
                  </a:lnTo>
                  <a:lnTo>
                    <a:pt x="20193" y="767588"/>
                  </a:lnTo>
                  <a:lnTo>
                    <a:pt x="11303" y="774319"/>
                  </a:lnTo>
                  <a:lnTo>
                    <a:pt x="20828" y="773430"/>
                  </a:lnTo>
                  <a:lnTo>
                    <a:pt x="22098" y="784987"/>
                  </a:lnTo>
                  <a:lnTo>
                    <a:pt x="22987" y="790702"/>
                  </a:lnTo>
                  <a:lnTo>
                    <a:pt x="24765" y="802259"/>
                  </a:lnTo>
                  <a:lnTo>
                    <a:pt x="16510" y="809879"/>
                  </a:lnTo>
                  <a:lnTo>
                    <a:pt x="25908" y="807974"/>
                  </a:lnTo>
                  <a:lnTo>
                    <a:pt x="28321" y="819404"/>
                  </a:lnTo>
                  <a:lnTo>
                    <a:pt x="20447" y="827405"/>
                  </a:lnTo>
                  <a:lnTo>
                    <a:pt x="29718" y="825119"/>
                  </a:lnTo>
                  <a:lnTo>
                    <a:pt x="32639" y="836422"/>
                  </a:lnTo>
                  <a:lnTo>
                    <a:pt x="25273" y="844804"/>
                  </a:lnTo>
                  <a:lnTo>
                    <a:pt x="34417" y="842010"/>
                  </a:lnTo>
                  <a:lnTo>
                    <a:pt x="37973" y="853186"/>
                  </a:lnTo>
                  <a:lnTo>
                    <a:pt x="40005" y="858647"/>
                  </a:lnTo>
                  <a:lnTo>
                    <a:pt x="44069" y="869569"/>
                  </a:lnTo>
                  <a:lnTo>
                    <a:pt x="37465" y="878586"/>
                  </a:lnTo>
                  <a:lnTo>
                    <a:pt x="46228" y="874903"/>
                  </a:lnTo>
                  <a:lnTo>
                    <a:pt x="50800" y="885571"/>
                  </a:lnTo>
                  <a:lnTo>
                    <a:pt x="53340" y="890905"/>
                  </a:lnTo>
                  <a:lnTo>
                    <a:pt x="58420" y="901319"/>
                  </a:lnTo>
                  <a:lnTo>
                    <a:pt x="61214" y="906526"/>
                  </a:lnTo>
                  <a:lnTo>
                    <a:pt x="66802" y="916813"/>
                  </a:lnTo>
                  <a:lnTo>
                    <a:pt x="69850" y="921766"/>
                  </a:lnTo>
                  <a:lnTo>
                    <a:pt x="75946" y="931672"/>
                  </a:lnTo>
                  <a:lnTo>
                    <a:pt x="79121" y="936498"/>
                  </a:lnTo>
                  <a:lnTo>
                    <a:pt x="85725" y="946150"/>
                  </a:lnTo>
                  <a:lnTo>
                    <a:pt x="81534" y="956437"/>
                  </a:lnTo>
                  <a:lnTo>
                    <a:pt x="89154" y="950722"/>
                  </a:lnTo>
                  <a:lnTo>
                    <a:pt x="96266" y="959993"/>
                  </a:lnTo>
                  <a:lnTo>
                    <a:pt x="92583" y="970534"/>
                  </a:lnTo>
                  <a:lnTo>
                    <a:pt x="99949" y="964438"/>
                  </a:lnTo>
                  <a:lnTo>
                    <a:pt x="107442" y="973328"/>
                  </a:lnTo>
                  <a:lnTo>
                    <a:pt x="104267" y="983996"/>
                  </a:lnTo>
                  <a:lnTo>
                    <a:pt x="111379" y="977646"/>
                  </a:lnTo>
                  <a:lnTo>
                    <a:pt x="119253" y="986155"/>
                  </a:lnTo>
                  <a:lnTo>
                    <a:pt x="123444" y="990346"/>
                  </a:lnTo>
                  <a:lnTo>
                    <a:pt x="131826" y="998474"/>
                  </a:lnTo>
                  <a:lnTo>
                    <a:pt x="129794" y="1009396"/>
                  </a:lnTo>
                  <a:lnTo>
                    <a:pt x="136144" y="1002284"/>
                  </a:lnTo>
                  <a:lnTo>
                    <a:pt x="144907" y="1010031"/>
                  </a:lnTo>
                  <a:lnTo>
                    <a:pt x="143383" y="1021080"/>
                  </a:lnTo>
                  <a:lnTo>
                    <a:pt x="149479" y="1013714"/>
                  </a:lnTo>
                  <a:lnTo>
                    <a:pt x="158623" y="1020953"/>
                  </a:lnTo>
                  <a:lnTo>
                    <a:pt x="157607" y="1032129"/>
                  </a:lnTo>
                  <a:lnTo>
                    <a:pt x="163322" y="1024509"/>
                  </a:lnTo>
                  <a:lnTo>
                    <a:pt x="172847" y="1031367"/>
                  </a:lnTo>
                  <a:lnTo>
                    <a:pt x="177673" y="1034669"/>
                  </a:lnTo>
                  <a:lnTo>
                    <a:pt x="187452" y="1041019"/>
                  </a:lnTo>
                  <a:lnTo>
                    <a:pt x="187579" y="1052195"/>
                  </a:lnTo>
                  <a:lnTo>
                    <a:pt x="192405" y="1044067"/>
                  </a:lnTo>
                  <a:lnTo>
                    <a:pt x="202565" y="1049909"/>
                  </a:lnTo>
                  <a:lnTo>
                    <a:pt x="203200" y="1061085"/>
                  </a:lnTo>
                  <a:lnTo>
                    <a:pt x="207645" y="1052703"/>
                  </a:lnTo>
                  <a:lnTo>
                    <a:pt x="217932" y="1058037"/>
                  </a:lnTo>
                  <a:lnTo>
                    <a:pt x="219202" y="1069213"/>
                  </a:lnTo>
                  <a:lnTo>
                    <a:pt x="223266" y="1060577"/>
                  </a:lnTo>
                  <a:lnTo>
                    <a:pt x="233934" y="1065403"/>
                  </a:lnTo>
                  <a:lnTo>
                    <a:pt x="235712" y="1076452"/>
                  </a:lnTo>
                  <a:lnTo>
                    <a:pt x="239395" y="1067689"/>
                  </a:lnTo>
                  <a:lnTo>
                    <a:pt x="250190" y="1072007"/>
                  </a:lnTo>
                  <a:lnTo>
                    <a:pt x="255651" y="1073912"/>
                  </a:lnTo>
                  <a:lnTo>
                    <a:pt x="266700" y="1077722"/>
                  </a:lnTo>
                  <a:lnTo>
                    <a:pt x="269494" y="1088517"/>
                  </a:lnTo>
                  <a:lnTo>
                    <a:pt x="272288" y="1079373"/>
                  </a:lnTo>
                  <a:lnTo>
                    <a:pt x="283464" y="1082675"/>
                  </a:lnTo>
                  <a:lnTo>
                    <a:pt x="289052" y="1084072"/>
                  </a:lnTo>
                  <a:lnTo>
                    <a:pt x="300355" y="1086739"/>
                  </a:lnTo>
                  <a:lnTo>
                    <a:pt x="306070" y="1087882"/>
                  </a:lnTo>
                  <a:lnTo>
                    <a:pt x="317500" y="1090041"/>
                  </a:lnTo>
                  <a:lnTo>
                    <a:pt x="323342" y="1090930"/>
                  </a:lnTo>
                  <a:lnTo>
                    <a:pt x="334899" y="1092454"/>
                  </a:lnTo>
                  <a:lnTo>
                    <a:pt x="340741" y="1092962"/>
                  </a:lnTo>
                  <a:lnTo>
                    <a:pt x="352425" y="1093978"/>
                  </a:lnTo>
                  <a:lnTo>
                    <a:pt x="357759" y="1103757"/>
                  </a:lnTo>
                  <a:lnTo>
                    <a:pt x="358267" y="1094232"/>
                  </a:lnTo>
                  <a:lnTo>
                    <a:pt x="369951" y="1094613"/>
                  </a:lnTo>
                  <a:lnTo>
                    <a:pt x="1411605" y="1094613"/>
                  </a:lnTo>
                  <a:cubicBezTo>
                    <a:pt x="1417447" y="1094613"/>
                    <a:pt x="1423289" y="1094486"/>
                    <a:pt x="1429131" y="1094232"/>
                  </a:cubicBezTo>
                  <a:lnTo>
                    <a:pt x="1429639" y="1103757"/>
                  </a:lnTo>
                  <a:lnTo>
                    <a:pt x="1429131" y="1094232"/>
                  </a:lnTo>
                  <a:lnTo>
                    <a:pt x="1440815" y="1093470"/>
                  </a:lnTo>
                  <a:lnTo>
                    <a:pt x="1446657" y="1092962"/>
                  </a:lnTo>
                  <a:lnTo>
                    <a:pt x="1458214" y="1091692"/>
                  </a:lnTo>
                  <a:lnTo>
                    <a:pt x="1464056" y="1090803"/>
                  </a:lnTo>
                  <a:lnTo>
                    <a:pt x="1475613" y="1088898"/>
                  </a:lnTo>
                  <a:lnTo>
                    <a:pt x="1481328" y="1087755"/>
                  </a:lnTo>
                  <a:lnTo>
                    <a:pt x="1492758" y="1085342"/>
                  </a:lnTo>
                  <a:lnTo>
                    <a:pt x="1498473" y="1083945"/>
                  </a:lnTo>
                  <a:lnTo>
                    <a:pt x="1509776" y="1081024"/>
                  </a:lnTo>
                  <a:lnTo>
                    <a:pt x="1518158" y="1088390"/>
                  </a:lnTo>
                  <a:lnTo>
                    <a:pt x="1515364" y="1079246"/>
                  </a:lnTo>
                  <a:lnTo>
                    <a:pt x="1526540" y="1075690"/>
                  </a:lnTo>
                  <a:lnTo>
                    <a:pt x="1535303" y="1082675"/>
                  </a:lnTo>
                  <a:lnTo>
                    <a:pt x="1532128" y="1073658"/>
                  </a:lnTo>
                  <a:lnTo>
                    <a:pt x="1543050" y="1069594"/>
                  </a:lnTo>
                  <a:lnTo>
                    <a:pt x="1552067" y="1076198"/>
                  </a:lnTo>
                  <a:lnTo>
                    <a:pt x="1548384" y="1067435"/>
                  </a:lnTo>
                  <a:lnTo>
                    <a:pt x="1559179" y="1062863"/>
                  </a:lnTo>
                  <a:lnTo>
                    <a:pt x="1568577" y="1068959"/>
                  </a:lnTo>
                  <a:lnTo>
                    <a:pt x="1564513" y="1060323"/>
                  </a:lnTo>
                  <a:lnTo>
                    <a:pt x="1575054" y="1055243"/>
                  </a:lnTo>
                  <a:lnTo>
                    <a:pt x="1584706" y="1060831"/>
                  </a:lnTo>
                  <a:lnTo>
                    <a:pt x="1580134" y="1052449"/>
                  </a:lnTo>
                  <a:lnTo>
                    <a:pt x="1590294" y="1046861"/>
                  </a:lnTo>
                  <a:lnTo>
                    <a:pt x="1600200" y="1052068"/>
                  </a:lnTo>
                  <a:lnTo>
                    <a:pt x="1595247" y="1043940"/>
                  </a:lnTo>
                  <a:lnTo>
                    <a:pt x="1605153" y="1037844"/>
                  </a:lnTo>
                  <a:lnTo>
                    <a:pt x="1615313" y="1042543"/>
                  </a:lnTo>
                  <a:lnTo>
                    <a:pt x="1609979" y="1034669"/>
                  </a:lnTo>
                  <a:lnTo>
                    <a:pt x="1619631" y="1028065"/>
                  </a:lnTo>
                  <a:lnTo>
                    <a:pt x="1624330" y="1024636"/>
                  </a:lnTo>
                  <a:lnTo>
                    <a:pt x="1633601" y="1017524"/>
                  </a:lnTo>
                  <a:lnTo>
                    <a:pt x="1644142" y="1021207"/>
                  </a:lnTo>
                  <a:lnTo>
                    <a:pt x="1638046" y="1013841"/>
                  </a:lnTo>
                  <a:lnTo>
                    <a:pt x="1646936" y="1006348"/>
                  </a:lnTo>
                  <a:lnTo>
                    <a:pt x="1657604" y="1009523"/>
                  </a:lnTo>
                  <a:lnTo>
                    <a:pt x="1651254" y="1002538"/>
                  </a:lnTo>
                  <a:lnTo>
                    <a:pt x="1659763" y="994537"/>
                  </a:lnTo>
                  <a:lnTo>
                    <a:pt x="1670685" y="997204"/>
                  </a:lnTo>
                  <a:lnTo>
                    <a:pt x="1663954" y="990473"/>
                  </a:lnTo>
                  <a:lnTo>
                    <a:pt x="1672082" y="982091"/>
                  </a:lnTo>
                  <a:lnTo>
                    <a:pt x="1676019" y="977773"/>
                  </a:lnTo>
                  <a:lnTo>
                    <a:pt x="1683766" y="969010"/>
                  </a:lnTo>
                  <a:lnTo>
                    <a:pt x="1694815" y="970534"/>
                  </a:lnTo>
                  <a:lnTo>
                    <a:pt x="1687449" y="964438"/>
                  </a:lnTo>
                  <a:lnTo>
                    <a:pt x="1694688" y="955294"/>
                  </a:lnTo>
                  <a:lnTo>
                    <a:pt x="1705864" y="956310"/>
                  </a:lnTo>
                  <a:lnTo>
                    <a:pt x="1698244" y="950595"/>
                  </a:lnTo>
                  <a:lnTo>
                    <a:pt x="1705102" y="941070"/>
                  </a:lnTo>
                  <a:lnTo>
                    <a:pt x="1716278" y="941451"/>
                  </a:lnTo>
                  <a:lnTo>
                    <a:pt x="1708404" y="936117"/>
                  </a:lnTo>
                  <a:lnTo>
                    <a:pt x="1714754" y="926338"/>
                  </a:lnTo>
                  <a:lnTo>
                    <a:pt x="1725930" y="926211"/>
                  </a:lnTo>
                  <a:lnTo>
                    <a:pt x="1717802" y="921385"/>
                  </a:lnTo>
                  <a:lnTo>
                    <a:pt x="1723644" y="911352"/>
                  </a:lnTo>
                  <a:lnTo>
                    <a:pt x="1726438" y="906272"/>
                  </a:lnTo>
                  <a:lnTo>
                    <a:pt x="1731772" y="895858"/>
                  </a:lnTo>
                  <a:lnTo>
                    <a:pt x="1742948" y="894715"/>
                  </a:lnTo>
                  <a:lnTo>
                    <a:pt x="1734312" y="890651"/>
                  </a:lnTo>
                  <a:lnTo>
                    <a:pt x="1739138" y="879983"/>
                  </a:lnTo>
                  <a:lnTo>
                    <a:pt x="1741297" y="874649"/>
                  </a:lnTo>
                  <a:lnTo>
                    <a:pt x="1745615" y="863854"/>
                  </a:lnTo>
                  <a:lnTo>
                    <a:pt x="1747520" y="858393"/>
                  </a:lnTo>
                  <a:lnTo>
                    <a:pt x="1751330" y="847344"/>
                  </a:lnTo>
                  <a:lnTo>
                    <a:pt x="1762125" y="844550"/>
                  </a:lnTo>
                  <a:lnTo>
                    <a:pt x="1752981" y="841756"/>
                  </a:lnTo>
                  <a:lnTo>
                    <a:pt x="1756156" y="830580"/>
                  </a:lnTo>
                  <a:lnTo>
                    <a:pt x="1757553" y="824865"/>
                  </a:lnTo>
                  <a:lnTo>
                    <a:pt x="1760220" y="813562"/>
                  </a:lnTo>
                  <a:lnTo>
                    <a:pt x="1761363" y="807847"/>
                  </a:lnTo>
                  <a:lnTo>
                    <a:pt x="1763522" y="796417"/>
                  </a:lnTo>
                  <a:lnTo>
                    <a:pt x="1773809" y="792099"/>
                  </a:lnTo>
                  <a:lnTo>
                    <a:pt x="1764411" y="790702"/>
                  </a:lnTo>
                  <a:lnTo>
                    <a:pt x="1765935" y="779145"/>
                  </a:lnTo>
                  <a:lnTo>
                    <a:pt x="1775968" y="774319"/>
                  </a:lnTo>
                  <a:lnTo>
                    <a:pt x="1766443" y="773430"/>
                  </a:lnTo>
                  <a:lnTo>
                    <a:pt x="1767459" y="761746"/>
                  </a:lnTo>
                  <a:lnTo>
                    <a:pt x="1767713" y="755904"/>
                  </a:lnTo>
                  <a:lnTo>
                    <a:pt x="1768094" y="744220"/>
                  </a:lnTo>
                  <a:lnTo>
                    <a:pt x="1768094" y="375539"/>
                  </a:lnTo>
                  <a:cubicBezTo>
                    <a:pt x="1768094" y="369697"/>
                    <a:pt x="1767967" y="363855"/>
                    <a:pt x="1767713" y="358013"/>
                  </a:cubicBezTo>
                  <a:lnTo>
                    <a:pt x="1766951" y="346329"/>
                  </a:lnTo>
                  <a:lnTo>
                    <a:pt x="1775841" y="339598"/>
                  </a:lnTo>
                  <a:lnTo>
                    <a:pt x="1766316" y="340487"/>
                  </a:lnTo>
                  <a:lnTo>
                    <a:pt x="1765046" y="328930"/>
                  </a:lnTo>
                  <a:lnTo>
                    <a:pt x="1764157" y="323088"/>
                  </a:lnTo>
                  <a:lnTo>
                    <a:pt x="1762252" y="311531"/>
                  </a:lnTo>
                  <a:lnTo>
                    <a:pt x="1761109" y="305816"/>
                  </a:lnTo>
                  <a:lnTo>
                    <a:pt x="1758696" y="294386"/>
                  </a:lnTo>
                  <a:lnTo>
                    <a:pt x="1757299" y="288671"/>
                  </a:lnTo>
                  <a:lnTo>
                    <a:pt x="1754378" y="277368"/>
                  </a:lnTo>
                  <a:lnTo>
                    <a:pt x="1761744" y="268986"/>
                  </a:lnTo>
                  <a:lnTo>
                    <a:pt x="1752600" y="271780"/>
                  </a:lnTo>
                  <a:lnTo>
                    <a:pt x="1749044" y="260604"/>
                  </a:lnTo>
                  <a:lnTo>
                    <a:pt x="1747012" y="255143"/>
                  </a:lnTo>
                  <a:lnTo>
                    <a:pt x="1742948" y="244221"/>
                  </a:lnTo>
                  <a:lnTo>
                    <a:pt x="1740662" y="238887"/>
                  </a:lnTo>
                  <a:lnTo>
                    <a:pt x="1736090" y="228219"/>
                  </a:lnTo>
                  <a:lnTo>
                    <a:pt x="1742186" y="218821"/>
                  </a:lnTo>
                  <a:lnTo>
                    <a:pt x="1733550" y="222885"/>
                  </a:lnTo>
                  <a:lnTo>
                    <a:pt x="1728470" y="212344"/>
                  </a:lnTo>
                  <a:lnTo>
                    <a:pt x="1725676" y="207264"/>
                  </a:lnTo>
                  <a:lnTo>
                    <a:pt x="1720088" y="197104"/>
                  </a:lnTo>
                  <a:lnTo>
                    <a:pt x="1725295" y="187198"/>
                  </a:lnTo>
                  <a:lnTo>
                    <a:pt x="1717167" y="192151"/>
                  </a:lnTo>
                  <a:lnTo>
                    <a:pt x="1711071" y="182245"/>
                  </a:lnTo>
                  <a:lnTo>
                    <a:pt x="1715770" y="172085"/>
                  </a:lnTo>
                  <a:lnTo>
                    <a:pt x="1707896" y="177419"/>
                  </a:lnTo>
                  <a:lnTo>
                    <a:pt x="1701292" y="167767"/>
                  </a:lnTo>
                  <a:lnTo>
                    <a:pt x="1705483" y="157353"/>
                  </a:lnTo>
                  <a:lnTo>
                    <a:pt x="1697863" y="163068"/>
                  </a:lnTo>
                  <a:lnTo>
                    <a:pt x="1690751" y="153797"/>
                  </a:lnTo>
                  <a:lnTo>
                    <a:pt x="1694434" y="143256"/>
                  </a:lnTo>
                  <a:lnTo>
                    <a:pt x="1687068" y="149352"/>
                  </a:lnTo>
                  <a:lnTo>
                    <a:pt x="1679575" y="140462"/>
                  </a:lnTo>
                  <a:lnTo>
                    <a:pt x="1682750" y="129667"/>
                  </a:lnTo>
                  <a:lnTo>
                    <a:pt x="1675765" y="136017"/>
                  </a:lnTo>
                  <a:lnTo>
                    <a:pt x="1667764" y="127508"/>
                  </a:lnTo>
                  <a:lnTo>
                    <a:pt x="1663700" y="123444"/>
                  </a:lnTo>
                  <a:lnTo>
                    <a:pt x="1655318" y="115316"/>
                  </a:lnTo>
                  <a:lnTo>
                    <a:pt x="1651000" y="111379"/>
                  </a:lnTo>
                  <a:lnTo>
                    <a:pt x="1642237" y="103632"/>
                  </a:lnTo>
                  <a:lnTo>
                    <a:pt x="1637665" y="99949"/>
                  </a:lnTo>
                  <a:lnTo>
                    <a:pt x="1628521" y="92710"/>
                  </a:lnTo>
                  <a:lnTo>
                    <a:pt x="1623822" y="89281"/>
                  </a:lnTo>
                  <a:lnTo>
                    <a:pt x="1614424" y="82423"/>
                  </a:lnTo>
                  <a:lnTo>
                    <a:pt x="1614805" y="71247"/>
                  </a:lnTo>
                  <a:lnTo>
                    <a:pt x="1609471" y="79121"/>
                  </a:lnTo>
                  <a:lnTo>
                    <a:pt x="1599692" y="72771"/>
                  </a:lnTo>
                  <a:lnTo>
                    <a:pt x="1599565" y="61595"/>
                  </a:lnTo>
                  <a:lnTo>
                    <a:pt x="1594739" y="69723"/>
                  </a:lnTo>
                  <a:lnTo>
                    <a:pt x="1584579" y="63881"/>
                  </a:lnTo>
                  <a:lnTo>
                    <a:pt x="1579499" y="61087"/>
                  </a:lnTo>
                  <a:lnTo>
                    <a:pt x="1569085" y="55753"/>
                  </a:lnTo>
                  <a:lnTo>
                    <a:pt x="1563751" y="53213"/>
                  </a:lnTo>
                  <a:lnTo>
                    <a:pt x="1553210" y="48387"/>
                  </a:lnTo>
                  <a:lnTo>
                    <a:pt x="1547749" y="46101"/>
                  </a:lnTo>
                  <a:lnTo>
                    <a:pt x="1536954" y="41783"/>
                  </a:lnTo>
                  <a:lnTo>
                    <a:pt x="1534668" y="30861"/>
                  </a:lnTo>
                  <a:lnTo>
                    <a:pt x="1531493" y="39878"/>
                  </a:lnTo>
                  <a:lnTo>
                    <a:pt x="1520444" y="36068"/>
                  </a:lnTo>
                  <a:lnTo>
                    <a:pt x="1517650" y="25273"/>
                  </a:lnTo>
                  <a:lnTo>
                    <a:pt x="1514856" y="34417"/>
                  </a:lnTo>
                  <a:lnTo>
                    <a:pt x="1503680" y="31115"/>
                  </a:lnTo>
                  <a:lnTo>
                    <a:pt x="1497965" y="29718"/>
                  </a:lnTo>
                  <a:lnTo>
                    <a:pt x="1486662" y="27051"/>
                  </a:lnTo>
                  <a:lnTo>
                    <a:pt x="1480947" y="25908"/>
                  </a:lnTo>
                  <a:lnTo>
                    <a:pt x="1469517" y="23749"/>
                  </a:lnTo>
                  <a:lnTo>
                    <a:pt x="1465199" y="13462"/>
                  </a:lnTo>
                  <a:lnTo>
                    <a:pt x="1463802" y="22860"/>
                  </a:lnTo>
                  <a:lnTo>
                    <a:pt x="1452245" y="21336"/>
                  </a:lnTo>
                  <a:lnTo>
                    <a:pt x="1447419" y="11303"/>
                  </a:lnTo>
                  <a:lnTo>
                    <a:pt x="1446530" y="20828"/>
                  </a:lnTo>
                  <a:lnTo>
                    <a:pt x="1434846" y="19812"/>
                  </a:lnTo>
                  <a:lnTo>
                    <a:pt x="1429004" y="19558"/>
                  </a:lnTo>
                  <a:lnTo>
                    <a:pt x="1417320" y="19177"/>
                  </a:lnTo>
                  <a:lnTo>
                    <a:pt x="375539" y="1917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6876717" y="8491595"/>
            <a:ext cx="812225" cy="892188"/>
          </a:xfrm>
          <a:custGeom>
            <a:avLst/>
            <a:gdLst/>
            <a:ahLst/>
            <a:cxnLst/>
            <a:rect l="l" t="t" r="r" b="b"/>
            <a:pathLst>
              <a:path w="812225" h="892188">
                <a:moveTo>
                  <a:pt x="0" y="0"/>
                </a:moveTo>
                <a:lnTo>
                  <a:pt x="812225" y="0"/>
                </a:lnTo>
                <a:lnTo>
                  <a:pt x="812225" y="892187"/>
                </a:lnTo>
                <a:lnTo>
                  <a:pt x="0" y="892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2186988" y="3457546"/>
            <a:ext cx="1301963" cy="1277941"/>
            <a:chOff x="0" y="0"/>
            <a:chExt cx="1301966" cy="12779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01877" cy="1277874"/>
            </a:xfrm>
            <a:custGeom>
              <a:avLst/>
              <a:gdLst/>
              <a:ahLst/>
              <a:cxnLst/>
              <a:rect l="l" t="t" r="r" b="b"/>
              <a:pathLst>
                <a:path w="1301877" h="1277874">
                  <a:moveTo>
                    <a:pt x="657225" y="1077087"/>
                  </a:moveTo>
                  <a:cubicBezTo>
                    <a:pt x="653161" y="1078865"/>
                    <a:pt x="648716" y="1078865"/>
                    <a:pt x="644652" y="1077087"/>
                  </a:cubicBezTo>
                  <a:lnTo>
                    <a:pt x="236601" y="898779"/>
                  </a:lnTo>
                  <a:lnTo>
                    <a:pt x="1270" y="994156"/>
                  </a:lnTo>
                  <a:lnTo>
                    <a:pt x="651002" y="1277874"/>
                  </a:lnTo>
                  <a:lnTo>
                    <a:pt x="1300226" y="994410"/>
                  </a:lnTo>
                  <a:lnTo>
                    <a:pt x="1061593" y="900430"/>
                  </a:lnTo>
                  <a:close/>
                  <a:moveTo>
                    <a:pt x="1301877" y="284353"/>
                  </a:moveTo>
                  <a:lnTo>
                    <a:pt x="651002" y="0"/>
                  </a:lnTo>
                  <a:lnTo>
                    <a:pt x="0" y="284226"/>
                  </a:lnTo>
                  <a:lnTo>
                    <a:pt x="651002" y="568579"/>
                  </a:lnTo>
                  <a:close/>
                  <a:moveTo>
                    <a:pt x="229235" y="304927"/>
                  </a:moveTo>
                  <a:lnTo>
                    <a:pt x="189738" y="287655"/>
                  </a:lnTo>
                  <a:lnTo>
                    <a:pt x="202311" y="258826"/>
                  </a:lnTo>
                  <a:lnTo>
                    <a:pt x="241808" y="276098"/>
                  </a:lnTo>
                  <a:close/>
                  <a:moveTo>
                    <a:pt x="590931" y="462915"/>
                  </a:moveTo>
                  <a:lnTo>
                    <a:pt x="267716" y="320421"/>
                  </a:lnTo>
                  <a:lnTo>
                    <a:pt x="280416" y="291719"/>
                  </a:lnTo>
                  <a:lnTo>
                    <a:pt x="603631" y="434213"/>
                  </a:lnTo>
                  <a:close/>
                  <a:moveTo>
                    <a:pt x="657225" y="600075"/>
                  </a:moveTo>
                  <a:cubicBezTo>
                    <a:pt x="653161" y="601853"/>
                    <a:pt x="648716" y="601853"/>
                    <a:pt x="644652" y="600075"/>
                  </a:cubicBezTo>
                  <a:lnTo>
                    <a:pt x="247142" y="426466"/>
                  </a:lnTo>
                  <a:lnTo>
                    <a:pt x="1143" y="526542"/>
                  </a:lnTo>
                  <a:lnTo>
                    <a:pt x="651002" y="810260"/>
                  </a:lnTo>
                  <a:lnTo>
                    <a:pt x="1300480" y="526669"/>
                  </a:lnTo>
                  <a:lnTo>
                    <a:pt x="1052703" y="427355"/>
                  </a:lnTo>
                  <a:close/>
                  <a:moveTo>
                    <a:pt x="657225" y="841756"/>
                  </a:moveTo>
                  <a:cubicBezTo>
                    <a:pt x="653161" y="843534"/>
                    <a:pt x="648716" y="843534"/>
                    <a:pt x="644652" y="841756"/>
                  </a:cubicBezTo>
                  <a:lnTo>
                    <a:pt x="239903" y="665099"/>
                  </a:lnTo>
                  <a:lnTo>
                    <a:pt x="1270" y="761746"/>
                  </a:lnTo>
                  <a:lnTo>
                    <a:pt x="651002" y="1045464"/>
                  </a:lnTo>
                  <a:lnTo>
                    <a:pt x="1300226" y="762000"/>
                  </a:lnTo>
                  <a:lnTo>
                    <a:pt x="1058164" y="66675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195335" y="7899930"/>
            <a:ext cx="933069" cy="1152611"/>
            <a:chOff x="0" y="0"/>
            <a:chExt cx="933069" cy="11526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3069" cy="1152525"/>
            </a:xfrm>
            <a:custGeom>
              <a:avLst/>
              <a:gdLst/>
              <a:ahLst/>
              <a:cxnLst/>
              <a:rect l="l" t="t" r="r" b="b"/>
              <a:pathLst>
                <a:path w="933069" h="1152525">
                  <a:moveTo>
                    <a:pt x="933069" y="1015365"/>
                  </a:moveTo>
                  <a:lnTo>
                    <a:pt x="933069" y="192151"/>
                  </a:lnTo>
                  <a:cubicBezTo>
                    <a:pt x="933069" y="67310"/>
                    <a:pt x="692658" y="0"/>
                    <a:pt x="466471" y="0"/>
                  </a:cubicBezTo>
                  <a:cubicBezTo>
                    <a:pt x="240284" y="0"/>
                    <a:pt x="0" y="67310"/>
                    <a:pt x="0" y="192151"/>
                  </a:cubicBezTo>
                  <a:lnTo>
                    <a:pt x="0" y="1015365"/>
                  </a:lnTo>
                  <a:cubicBezTo>
                    <a:pt x="0" y="1123950"/>
                    <a:pt x="305181" y="1152525"/>
                    <a:pt x="466471" y="1152525"/>
                  </a:cubicBezTo>
                  <a:cubicBezTo>
                    <a:pt x="627761" y="1152525"/>
                    <a:pt x="932942" y="1123823"/>
                    <a:pt x="932942" y="1015365"/>
                  </a:cubicBezTo>
                  <a:moveTo>
                    <a:pt x="878078" y="1015365"/>
                  </a:moveTo>
                  <a:cubicBezTo>
                    <a:pt x="878078" y="1039241"/>
                    <a:pt x="733806" y="1097661"/>
                    <a:pt x="466471" y="1097661"/>
                  </a:cubicBezTo>
                  <a:cubicBezTo>
                    <a:pt x="199136" y="1097661"/>
                    <a:pt x="54864" y="1039241"/>
                    <a:pt x="54864" y="1015365"/>
                  </a:cubicBezTo>
                  <a:lnTo>
                    <a:pt x="54864" y="755904"/>
                  </a:lnTo>
                  <a:cubicBezTo>
                    <a:pt x="150241" y="807593"/>
                    <a:pt x="347472" y="823214"/>
                    <a:pt x="466471" y="823214"/>
                  </a:cubicBezTo>
                  <a:cubicBezTo>
                    <a:pt x="585470" y="823214"/>
                    <a:pt x="782828" y="807593"/>
                    <a:pt x="878078" y="755904"/>
                  </a:cubicBezTo>
                  <a:close/>
                  <a:moveTo>
                    <a:pt x="878078" y="686054"/>
                  </a:moveTo>
                  <a:cubicBezTo>
                    <a:pt x="878078" y="709930"/>
                    <a:pt x="733806" y="768350"/>
                    <a:pt x="466471" y="768350"/>
                  </a:cubicBezTo>
                  <a:cubicBezTo>
                    <a:pt x="199136" y="768350"/>
                    <a:pt x="54864" y="709930"/>
                    <a:pt x="54864" y="686054"/>
                  </a:cubicBezTo>
                  <a:lnTo>
                    <a:pt x="54864" y="426339"/>
                  </a:lnTo>
                  <a:cubicBezTo>
                    <a:pt x="149987" y="478282"/>
                    <a:pt x="347345" y="494030"/>
                    <a:pt x="466471" y="494030"/>
                  </a:cubicBezTo>
                  <a:cubicBezTo>
                    <a:pt x="585597" y="494030"/>
                    <a:pt x="782955" y="478282"/>
                    <a:pt x="878078" y="426339"/>
                  </a:cubicBezTo>
                  <a:close/>
                  <a:moveTo>
                    <a:pt x="878078" y="356743"/>
                  </a:moveTo>
                  <a:cubicBezTo>
                    <a:pt x="878078" y="380619"/>
                    <a:pt x="733806" y="439039"/>
                    <a:pt x="466471" y="439039"/>
                  </a:cubicBezTo>
                  <a:cubicBezTo>
                    <a:pt x="199136" y="439039"/>
                    <a:pt x="54864" y="380619"/>
                    <a:pt x="54864" y="356743"/>
                  </a:cubicBezTo>
                  <a:lnTo>
                    <a:pt x="54864" y="192151"/>
                  </a:lnTo>
                  <a:cubicBezTo>
                    <a:pt x="54864" y="127381"/>
                    <a:pt x="230886" y="54991"/>
                    <a:pt x="466471" y="54991"/>
                  </a:cubicBezTo>
                  <a:cubicBezTo>
                    <a:pt x="702056" y="54991"/>
                    <a:pt x="878078" y="127381"/>
                    <a:pt x="878078" y="192151"/>
                  </a:cubicBezTo>
                  <a:close/>
                  <a:moveTo>
                    <a:pt x="192151" y="603758"/>
                  </a:moveTo>
                  <a:cubicBezTo>
                    <a:pt x="192151" y="618871"/>
                    <a:pt x="179832" y="631190"/>
                    <a:pt x="164719" y="631190"/>
                  </a:cubicBezTo>
                  <a:cubicBezTo>
                    <a:pt x="149606" y="631190"/>
                    <a:pt x="137287" y="618871"/>
                    <a:pt x="137287" y="603758"/>
                  </a:cubicBezTo>
                  <a:cubicBezTo>
                    <a:pt x="137287" y="588645"/>
                    <a:pt x="149606" y="576326"/>
                    <a:pt x="164719" y="576326"/>
                  </a:cubicBezTo>
                  <a:cubicBezTo>
                    <a:pt x="179832" y="576326"/>
                    <a:pt x="192151" y="588645"/>
                    <a:pt x="192151" y="603758"/>
                  </a:cubicBezTo>
                  <a:moveTo>
                    <a:pt x="192151" y="274447"/>
                  </a:moveTo>
                  <a:cubicBezTo>
                    <a:pt x="192151" y="289560"/>
                    <a:pt x="179832" y="301879"/>
                    <a:pt x="164719" y="301879"/>
                  </a:cubicBezTo>
                  <a:cubicBezTo>
                    <a:pt x="149606" y="301879"/>
                    <a:pt x="137287" y="289560"/>
                    <a:pt x="137287" y="274447"/>
                  </a:cubicBezTo>
                  <a:cubicBezTo>
                    <a:pt x="137287" y="259334"/>
                    <a:pt x="149606" y="247015"/>
                    <a:pt x="164719" y="247015"/>
                  </a:cubicBezTo>
                  <a:cubicBezTo>
                    <a:pt x="179832" y="247015"/>
                    <a:pt x="192151" y="259334"/>
                    <a:pt x="192151" y="274447"/>
                  </a:cubicBezTo>
                  <a:moveTo>
                    <a:pt x="192151" y="933069"/>
                  </a:moveTo>
                  <a:cubicBezTo>
                    <a:pt x="192151" y="948182"/>
                    <a:pt x="179832" y="960501"/>
                    <a:pt x="164719" y="960501"/>
                  </a:cubicBezTo>
                  <a:cubicBezTo>
                    <a:pt x="149606" y="960501"/>
                    <a:pt x="137287" y="948182"/>
                    <a:pt x="137287" y="933069"/>
                  </a:cubicBezTo>
                  <a:cubicBezTo>
                    <a:pt x="137287" y="917956"/>
                    <a:pt x="149606" y="905637"/>
                    <a:pt x="164719" y="905637"/>
                  </a:cubicBezTo>
                  <a:cubicBezTo>
                    <a:pt x="179832" y="905637"/>
                    <a:pt x="192151" y="917956"/>
                    <a:pt x="192151" y="933069"/>
                  </a:cubicBezTo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2307938" y="8823950"/>
            <a:ext cx="2297878" cy="1054760"/>
          </a:xfrm>
          <a:custGeom>
            <a:avLst/>
            <a:gdLst/>
            <a:ahLst/>
            <a:cxnLst/>
            <a:rect l="l" t="t" r="r" b="b"/>
            <a:pathLst>
              <a:path w="2297878" h="1054760">
                <a:moveTo>
                  <a:pt x="0" y="0"/>
                </a:moveTo>
                <a:lnTo>
                  <a:pt x="2297878" y="0"/>
                </a:lnTo>
                <a:lnTo>
                  <a:pt x="2297878" y="1054761"/>
                </a:lnTo>
                <a:lnTo>
                  <a:pt x="0" y="1054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811323" y="4970955"/>
            <a:ext cx="38100" cy="1666913"/>
            <a:chOff x="0" y="0"/>
            <a:chExt cx="38100" cy="16669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8100" cy="1666875"/>
            </a:xfrm>
            <a:custGeom>
              <a:avLst/>
              <a:gdLst/>
              <a:ahLst/>
              <a:cxnLst/>
              <a:rect l="l" t="t" r="r" b="b"/>
              <a:pathLst>
                <a:path w="38100" h="1666875">
                  <a:moveTo>
                    <a:pt x="38100" y="0"/>
                  </a:moveTo>
                  <a:lnTo>
                    <a:pt x="38100" y="1666875"/>
                  </a:lnTo>
                  <a:lnTo>
                    <a:pt x="0" y="1666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456882" y="6647707"/>
            <a:ext cx="365912" cy="1155621"/>
            <a:chOff x="0" y="0"/>
            <a:chExt cx="365912" cy="1155624"/>
          </a:xfrm>
        </p:grpSpPr>
        <p:sp>
          <p:nvSpPr>
            <p:cNvPr id="19" name="Freeform 19"/>
            <p:cNvSpPr/>
            <p:nvPr/>
          </p:nvSpPr>
          <p:spPr>
            <a:xfrm>
              <a:off x="-3429" y="-3175"/>
              <a:ext cx="372745" cy="1158875"/>
            </a:xfrm>
            <a:custGeom>
              <a:avLst/>
              <a:gdLst/>
              <a:ahLst/>
              <a:cxnLst/>
              <a:rect l="l" t="t" r="r" b="b"/>
              <a:pathLst>
                <a:path w="372745" h="1158875">
                  <a:moveTo>
                    <a:pt x="317246" y="222250"/>
                  </a:moveTo>
                  <a:cubicBezTo>
                    <a:pt x="323088" y="228854"/>
                    <a:pt x="331216" y="232156"/>
                    <a:pt x="339471" y="232156"/>
                  </a:cubicBezTo>
                  <a:cubicBezTo>
                    <a:pt x="346583" y="232156"/>
                    <a:pt x="353822" y="229616"/>
                    <a:pt x="359537" y="224409"/>
                  </a:cubicBezTo>
                  <a:cubicBezTo>
                    <a:pt x="371856" y="213360"/>
                    <a:pt x="372745" y="194437"/>
                    <a:pt x="361696" y="182245"/>
                  </a:cubicBezTo>
                  <a:lnTo>
                    <a:pt x="208534" y="12573"/>
                  </a:lnTo>
                  <a:cubicBezTo>
                    <a:pt x="197231" y="0"/>
                    <a:pt x="175514" y="0"/>
                    <a:pt x="164211" y="12573"/>
                  </a:cubicBezTo>
                  <a:lnTo>
                    <a:pt x="11176" y="182245"/>
                  </a:lnTo>
                  <a:cubicBezTo>
                    <a:pt x="127" y="194437"/>
                    <a:pt x="1143" y="213360"/>
                    <a:pt x="13335" y="224409"/>
                  </a:cubicBezTo>
                  <a:cubicBezTo>
                    <a:pt x="25527" y="235458"/>
                    <a:pt x="44450" y="234569"/>
                    <a:pt x="55499" y="222250"/>
                  </a:cubicBezTo>
                  <a:lnTo>
                    <a:pt x="156464" y="110363"/>
                  </a:lnTo>
                  <a:lnTo>
                    <a:pt x="156464" y="1051179"/>
                  </a:lnTo>
                  <a:lnTo>
                    <a:pt x="55499" y="939165"/>
                  </a:lnTo>
                  <a:cubicBezTo>
                    <a:pt x="44450" y="926846"/>
                    <a:pt x="25527" y="925957"/>
                    <a:pt x="13335" y="937006"/>
                  </a:cubicBezTo>
                  <a:cubicBezTo>
                    <a:pt x="1143" y="948055"/>
                    <a:pt x="0" y="966978"/>
                    <a:pt x="11176" y="979297"/>
                  </a:cubicBezTo>
                  <a:lnTo>
                    <a:pt x="164211" y="1148969"/>
                  </a:lnTo>
                  <a:cubicBezTo>
                    <a:pt x="169926" y="1155192"/>
                    <a:pt x="177927" y="1158875"/>
                    <a:pt x="186436" y="1158875"/>
                  </a:cubicBezTo>
                  <a:cubicBezTo>
                    <a:pt x="194945" y="1158875"/>
                    <a:pt x="202946" y="1155319"/>
                    <a:pt x="208661" y="1148969"/>
                  </a:cubicBezTo>
                  <a:lnTo>
                    <a:pt x="361569" y="979297"/>
                  </a:lnTo>
                  <a:cubicBezTo>
                    <a:pt x="372618" y="966978"/>
                    <a:pt x="371729" y="948182"/>
                    <a:pt x="359410" y="937133"/>
                  </a:cubicBezTo>
                  <a:cubicBezTo>
                    <a:pt x="347091" y="926084"/>
                    <a:pt x="328295" y="926973"/>
                    <a:pt x="317246" y="939292"/>
                  </a:cubicBezTo>
                  <a:lnTo>
                    <a:pt x="216281" y="1051179"/>
                  </a:lnTo>
                  <a:lnTo>
                    <a:pt x="216281" y="11036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4635534" y="4204278"/>
            <a:ext cx="978684" cy="1564034"/>
            <a:chOff x="0" y="0"/>
            <a:chExt cx="978675" cy="156403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78662" cy="1564005"/>
            </a:xfrm>
            <a:custGeom>
              <a:avLst/>
              <a:gdLst/>
              <a:ahLst/>
              <a:cxnLst/>
              <a:rect l="l" t="t" r="r" b="b"/>
              <a:pathLst>
                <a:path w="978662" h="1564005">
                  <a:moveTo>
                    <a:pt x="485648" y="1323848"/>
                  </a:moveTo>
                  <a:lnTo>
                    <a:pt x="186309" y="1529842"/>
                  </a:lnTo>
                  <a:lnTo>
                    <a:pt x="186309" y="1529842"/>
                  </a:lnTo>
                  <a:lnTo>
                    <a:pt x="186309" y="1529842"/>
                  </a:lnTo>
                  <a:cubicBezTo>
                    <a:pt x="170434" y="1540764"/>
                    <a:pt x="137668" y="1564005"/>
                    <a:pt x="99568" y="1536573"/>
                  </a:cubicBezTo>
                  <a:lnTo>
                    <a:pt x="99441" y="1536446"/>
                  </a:lnTo>
                  <a:lnTo>
                    <a:pt x="99314" y="1536319"/>
                  </a:lnTo>
                  <a:cubicBezTo>
                    <a:pt x="80772" y="1522476"/>
                    <a:pt x="68453" y="1501902"/>
                    <a:pt x="65024" y="1479042"/>
                  </a:cubicBezTo>
                  <a:lnTo>
                    <a:pt x="88519" y="1475486"/>
                  </a:lnTo>
                  <a:lnTo>
                    <a:pt x="65024" y="1479677"/>
                  </a:lnTo>
                  <a:lnTo>
                    <a:pt x="0" y="1114933"/>
                  </a:lnTo>
                  <a:lnTo>
                    <a:pt x="46863" y="1106551"/>
                  </a:lnTo>
                  <a:lnTo>
                    <a:pt x="111760" y="1471295"/>
                  </a:lnTo>
                  <a:lnTo>
                    <a:pt x="111760" y="1471549"/>
                  </a:lnTo>
                  <a:lnTo>
                    <a:pt x="111760" y="1471803"/>
                  </a:lnTo>
                  <a:cubicBezTo>
                    <a:pt x="113411" y="1482344"/>
                    <a:pt x="118999" y="1491742"/>
                    <a:pt x="127508" y="1498092"/>
                  </a:cubicBezTo>
                  <a:lnTo>
                    <a:pt x="113284" y="1517142"/>
                  </a:lnTo>
                  <a:lnTo>
                    <a:pt x="127127" y="1497838"/>
                  </a:lnTo>
                  <a:cubicBezTo>
                    <a:pt x="136144" y="1504315"/>
                    <a:pt x="141097" y="1503045"/>
                    <a:pt x="159258" y="1490599"/>
                  </a:cubicBezTo>
                  <a:lnTo>
                    <a:pt x="172720" y="1510284"/>
                  </a:lnTo>
                  <a:lnTo>
                    <a:pt x="159258" y="1490726"/>
                  </a:lnTo>
                  <a:lnTo>
                    <a:pt x="458724" y="1284732"/>
                  </a:lnTo>
                  <a:close/>
                  <a:moveTo>
                    <a:pt x="978662" y="8255"/>
                  </a:moveTo>
                  <a:cubicBezTo>
                    <a:pt x="880364" y="564261"/>
                    <a:pt x="549402" y="1147064"/>
                    <a:pt x="124841" y="1519428"/>
                  </a:cubicBezTo>
                  <a:lnTo>
                    <a:pt x="93472" y="1483614"/>
                  </a:lnTo>
                  <a:cubicBezTo>
                    <a:pt x="509905" y="1118235"/>
                    <a:pt x="835406" y="545211"/>
                    <a:pt x="93179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1840373" y="6821195"/>
            <a:ext cx="1951434" cy="983342"/>
          </a:xfrm>
          <a:custGeom>
            <a:avLst/>
            <a:gdLst/>
            <a:ahLst/>
            <a:cxnLst/>
            <a:rect l="l" t="t" r="r" b="b"/>
            <a:pathLst>
              <a:path w="1951434" h="983342">
                <a:moveTo>
                  <a:pt x="0" y="0"/>
                </a:moveTo>
                <a:lnTo>
                  <a:pt x="1951434" y="0"/>
                </a:lnTo>
                <a:lnTo>
                  <a:pt x="1951434" y="983342"/>
                </a:lnTo>
                <a:lnTo>
                  <a:pt x="0" y="9833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3689337" y="4477598"/>
            <a:ext cx="1726873" cy="1314488"/>
            <a:chOff x="0" y="0"/>
            <a:chExt cx="1726870" cy="13144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26819" cy="1314577"/>
            </a:xfrm>
            <a:custGeom>
              <a:avLst/>
              <a:gdLst/>
              <a:ahLst/>
              <a:cxnLst/>
              <a:rect l="l" t="t" r="r" b="b"/>
              <a:pathLst>
                <a:path w="1726819" h="1314577">
                  <a:moveTo>
                    <a:pt x="22987" y="0"/>
                  </a:moveTo>
                  <a:lnTo>
                    <a:pt x="1726819" y="1284097"/>
                  </a:lnTo>
                  <a:lnTo>
                    <a:pt x="1703832" y="1314577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3792141" y="3743630"/>
            <a:ext cx="2905820" cy="254317"/>
            <a:chOff x="0" y="0"/>
            <a:chExt cx="2905824" cy="25431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905760" cy="254254"/>
            </a:xfrm>
            <a:custGeom>
              <a:avLst/>
              <a:gdLst/>
              <a:ahLst/>
              <a:cxnLst/>
              <a:rect l="l" t="t" r="r" b="b"/>
              <a:pathLst>
                <a:path w="2905760" h="254254">
                  <a:moveTo>
                    <a:pt x="0" y="216281"/>
                  </a:moveTo>
                  <a:lnTo>
                    <a:pt x="2902966" y="0"/>
                  </a:lnTo>
                  <a:lnTo>
                    <a:pt x="2905760" y="37973"/>
                  </a:lnTo>
                  <a:lnTo>
                    <a:pt x="2794" y="25425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7" name="Freeform 27"/>
          <p:cNvSpPr/>
          <p:nvPr/>
        </p:nvSpPr>
        <p:spPr>
          <a:xfrm>
            <a:off x="5133832" y="5279593"/>
            <a:ext cx="1733998" cy="1024928"/>
          </a:xfrm>
          <a:custGeom>
            <a:avLst/>
            <a:gdLst/>
            <a:ahLst/>
            <a:cxnLst/>
            <a:rect l="l" t="t" r="r" b="b"/>
            <a:pathLst>
              <a:path w="1733998" h="1024928">
                <a:moveTo>
                  <a:pt x="0" y="0"/>
                </a:moveTo>
                <a:lnTo>
                  <a:pt x="1733998" y="0"/>
                </a:lnTo>
                <a:lnTo>
                  <a:pt x="1733998" y="1024928"/>
                </a:lnTo>
                <a:lnTo>
                  <a:pt x="0" y="10249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884937" y="3298098"/>
            <a:ext cx="2078241" cy="562861"/>
          </a:xfrm>
          <a:custGeom>
            <a:avLst/>
            <a:gdLst/>
            <a:ahLst/>
            <a:cxnLst/>
            <a:rect l="l" t="t" r="r" b="b"/>
            <a:pathLst>
              <a:path w="2078241" h="562861">
                <a:moveTo>
                  <a:pt x="0" y="0"/>
                </a:moveTo>
                <a:lnTo>
                  <a:pt x="2078240" y="0"/>
                </a:lnTo>
                <a:lnTo>
                  <a:pt x="2078240" y="562861"/>
                </a:lnTo>
                <a:lnTo>
                  <a:pt x="0" y="5628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3869903" y="6343498"/>
            <a:ext cx="3424580" cy="2341959"/>
            <a:chOff x="0" y="0"/>
            <a:chExt cx="3424580" cy="2341956"/>
          </a:xfrm>
        </p:grpSpPr>
        <p:sp>
          <p:nvSpPr>
            <p:cNvPr id="30" name="Freeform 30"/>
            <p:cNvSpPr/>
            <p:nvPr/>
          </p:nvSpPr>
          <p:spPr>
            <a:xfrm>
              <a:off x="2508250" y="63500"/>
              <a:ext cx="852805" cy="1825117"/>
            </a:xfrm>
            <a:custGeom>
              <a:avLst/>
              <a:gdLst/>
              <a:ahLst/>
              <a:cxnLst/>
              <a:rect l="l" t="t" r="r" b="b"/>
              <a:pathLst>
                <a:path w="852805" h="1825117">
                  <a:moveTo>
                    <a:pt x="852805" y="1335151"/>
                  </a:moveTo>
                  <a:lnTo>
                    <a:pt x="828294" y="1739900"/>
                  </a:lnTo>
                  <a:lnTo>
                    <a:pt x="828294" y="1739900"/>
                  </a:lnTo>
                  <a:lnTo>
                    <a:pt x="828294" y="1739900"/>
                  </a:lnTo>
                  <a:cubicBezTo>
                    <a:pt x="826897" y="1761363"/>
                    <a:pt x="824865" y="1804162"/>
                    <a:pt x="776605" y="1818386"/>
                  </a:cubicBezTo>
                  <a:lnTo>
                    <a:pt x="776351" y="1818513"/>
                  </a:lnTo>
                  <a:lnTo>
                    <a:pt x="776097" y="1818513"/>
                  </a:lnTo>
                  <a:cubicBezTo>
                    <a:pt x="751840" y="1825117"/>
                    <a:pt x="726059" y="1821942"/>
                    <a:pt x="704215" y="1809623"/>
                  </a:cubicBezTo>
                  <a:lnTo>
                    <a:pt x="715899" y="1788922"/>
                  </a:lnTo>
                  <a:lnTo>
                    <a:pt x="704723" y="1810004"/>
                  </a:lnTo>
                  <a:lnTo>
                    <a:pt x="339471" y="1616456"/>
                  </a:lnTo>
                  <a:lnTo>
                    <a:pt x="361823" y="1574419"/>
                  </a:lnTo>
                  <a:lnTo>
                    <a:pt x="727075" y="1767967"/>
                  </a:lnTo>
                  <a:lnTo>
                    <a:pt x="727329" y="1768094"/>
                  </a:lnTo>
                  <a:lnTo>
                    <a:pt x="727583" y="1768221"/>
                  </a:lnTo>
                  <a:cubicBezTo>
                    <a:pt x="738505" y="1774444"/>
                    <a:pt x="751459" y="1775968"/>
                    <a:pt x="763651" y="1772666"/>
                  </a:cubicBezTo>
                  <a:lnTo>
                    <a:pt x="769874" y="1795653"/>
                  </a:lnTo>
                  <a:lnTo>
                    <a:pt x="763143" y="1772793"/>
                  </a:lnTo>
                  <a:cubicBezTo>
                    <a:pt x="776986" y="1768729"/>
                    <a:pt x="779272" y="1761490"/>
                    <a:pt x="780796" y="1737106"/>
                  </a:cubicBezTo>
                  <a:lnTo>
                    <a:pt x="804545" y="1738630"/>
                  </a:lnTo>
                  <a:lnTo>
                    <a:pt x="780796" y="1737233"/>
                  </a:lnTo>
                  <a:lnTo>
                    <a:pt x="805307" y="1332484"/>
                  </a:lnTo>
                  <a:close/>
                  <a:moveTo>
                    <a:pt x="35433" y="0"/>
                  </a:moveTo>
                  <a:cubicBezTo>
                    <a:pt x="456438" y="467868"/>
                    <a:pt x="741172" y="1158621"/>
                    <a:pt x="776986" y="1787144"/>
                  </a:cubicBezTo>
                  <a:lnTo>
                    <a:pt x="729488" y="1789811"/>
                  </a:lnTo>
                  <a:cubicBezTo>
                    <a:pt x="694182" y="1171956"/>
                    <a:pt x="413639" y="491617"/>
                    <a:pt x="0" y="3187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63500" y="1200277"/>
              <a:ext cx="2374900" cy="1078103"/>
            </a:xfrm>
            <a:custGeom>
              <a:avLst/>
              <a:gdLst/>
              <a:ahLst/>
              <a:cxnLst/>
              <a:rect l="l" t="t" r="r" b="b"/>
              <a:pathLst>
                <a:path w="2374900" h="1078103">
                  <a:moveTo>
                    <a:pt x="1957705" y="362585"/>
                  </a:moveTo>
                  <a:lnTo>
                    <a:pt x="2320290" y="731139"/>
                  </a:lnTo>
                  <a:lnTo>
                    <a:pt x="2320290" y="731139"/>
                  </a:lnTo>
                  <a:lnTo>
                    <a:pt x="2320290" y="731139"/>
                  </a:lnTo>
                  <a:cubicBezTo>
                    <a:pt x="2339848" y="751078"/>
                    <a:pt x="2374900" y="786257"/>
                    <a:pt x="2349246" y="839597"/>
                  </a:cubicBezTo>
                  <a:lnTo>
                    <a:pt x="2349119" y="839851"/>
                  </a:lnTo>
                  <a:lnTo>
                    <a:pt x="2348992" y="840105"/>
                  </a:lnTo>
                  <a:cubicBezTo>
                    <a:pt x="2335403" y="867156"/>
                    <a:pt x="2311654" y="887730"/>
                    <a:pt x="2282952" y="897382"/>
                  </a:cubicBezTo>
                  <a:lnTo>
                    <a:pt x="2275332" y="874776"/>
                  </a:lnTo>
                  <a:lnTo>
                    <a:pt x="2283460" y="897128"/>
                  </a:lnTo>
                  <a:lnTo>
                    <a:pt x="1788414" y="1078103"/>
                  </a:lnTo>
                  <a:lnTo>
                    <a:pt x="1772031" y="1033399"/>
                  </a:lnTo>
                  <a:lnTo>
                    <a:pt x="2267077" y="852424"/>
                  </a:lnTo>
                  <a:lnTo>
                    <a:pt x="2267331" y="852297"/>
                  </a:lnTo>
                  <a:lnTo>
                    <a:pt x="2267585" y="852170"/>
                  </a:lnTo>
                  <a:cubicBezTo>
                    <a:pt x="2284349" y="846455"/>
                    <a:pt x="2298319" y="834390"/>
                    <a:pt x="2306320" y="818515"/>
                  </a:cubicBezTo>
                  <a:lnTo>
                    <a:pt x="2327529" y="829183"/>
                  </a:lnTo>
                  <a:lnTo>
                    <a:pt x="2306066" y="818896"/>
                  </a:lnTo>
                  <a:cubicBezTo>
                    <a:pt x="2316226" y="797814"/>
                    <a:pt x="2307590" y="786384"/>
                    <a:pt x="2286000" y="764413"/>
                  </a:cubicBezTo>
                  <a:lnTo>
                    <a:pt x="2303018" y="747776"/>
                  </a:lnTo>
                  <a:lnTo>
                    <a:pt x="2286000" y="764540"/>
                  </a:lnTo>
                  <a:lnTo>
                    <a:pt x="1923415" y="395986"/>
                  </a:lnTo>
                  <a:close/>
                  <a:moveTo>
                    <a:pt x="0" y="0"/>
                  </a:moveTo>
                  <a:cubicBezTo>
                    <a:pt x="800989" y="254"/>
                    <a:pt x="1696847" y="319278"/>
                    <a:pt x="2321814" y="820674"/>
                  </a:cubicBezTo>
                  <a:lnTo>
                    <a:pt x="2291969" y="857758"/>
                  </a:lnTo>
                  <a:cubicBezTo>
                    <a:pt x="1675384" y="363093"/>
                    <a:pt x="789940" y="47879"/>
                    <a:pt x="0" y="4762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8506644" y="6695789"/>
            <a:ext cx="3404587" cy="2183882"/>
            <a:chOff x="0" y="0"/>
            <a:chExt cx="3404591" cy="218387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404616" cy="2183892"/>
            </a:xfrm>
            <a:custGeom>
              <a:avLst/>
              <a:gdLst/>
              <a:ahLst/>
              <a:cxnLst/>
              <a:rect l="l" t="t" r="r" b="b"/>
              <a:pathLst>
                <a:path w="3404616" h="2183892">
                  <a:moveTo>
                    <a:pt x="2411603" y="90678"/>
                  </a:moveTo>
                  <a:lnTo>
                    <a:pt x="3234690" y="10922"/>
                  </a:lnTo>
                  <a:lnTo>
                    <a:pt x="3234690" y="10922"/>
                  </a:lnTo>
                  <a:lnTo>
                    <a:pt x="3234690" y="10922"/>
                  </a:lnTo>
                  <a:cubicBezTo>
                    <a:pt x="3279902" y="6604"/>
                    <a:pt x="3348482" y="0"/>
                    <a:pt x="3384423" y="75946"/>
                  </a:cubicBezTo>
                  <a:lnTo>
                    <a:pt x="3384550" y="76200"/>
                  </a:lnTo>
                  <a:lnTo>
                    <a:pt x="3384677" y="76454"/>
                  </a:lnTo>
                  <a:cubicBezTo>
                    <a:pt x="3402965" y="117221"/>
                    <a:pt x="3404616" y="163449"/>
                    <a:pt x="3388995" y="205359"/>
                  </a:cubicBezTo>
                  <a:lnTo>
                    <a:pt x="3366643" y="197104"/>
                  </a:lnTo>
                  <a:lnTo>
                    <a:pt x="3389122" y="204851"/>
                  </a:lnTo>
                  <a:lnTo>
                    <a:pt x="3115818" y="1002284"/>
                  </a:lnTo>
                  <a:lnTo>
                    <a:pt x="3070733" y="986790"/>
                  </a:lnTo>
                  <a:lnTo>
                    <a:pt x="3344164" y="189230"/>
                  </a:lnTo>
                  <a:lnTo>
                    <a:pt x="3344291" y="188976"/>
                  </a:lnTo>
                  <a:lnTo>
                    <a:pt x="3344418" y="188722"/>
                  </a:lnTo>
                  <a:cubicBezTo>
                    <a:pt x="3355594" y="158623"/>
                    <a:pt x="3354451" y="125222"/>
                    <a:pt x="3341243" y="95885"/>
                  </a:cubicBezTo>
                  <a:lnTo>
                    <a:pt x="3362960" y="86106"/>
                  </a:lnTo>
                  <a:lnTo>
                    <a:pt x="3341497" y="96266"/>
                  </a:lnTo>
                  <a:cubicBezTo>
                    <a:pt x="3320923" y="52832"/>
                    <a:pt x="3287395" y="53594"/>
                    <a:pt x="3239262" y="58166"/>
                  </a:cubicBezTo>
                  <a:lnTo>
                    <a:pt x="3236976" y="34417"/>
                  </a:lnTo>
                  <a:lnTo>
                    <a:pt x="3239262" y="58166"/>
                  </a:lnTo>
                  <a:lnTo>
                    <a:pt x="2416048" y="137922"/>
                  </a:lnTo>
                  <a:close/>
                  <a:moveTo>
                    <a:pt x="0" y="2153920"/>
                  </a:moveTo>
                  <a:cubicBezTo>
                    <a:pt x="804545" y="1161161"/>
                    <a:pt x="2099945" y="370332"/>
                    <a:pt x="3349117" y="98806"/>
                  </a:cubicBezTo>
                  <a:lnTo>
                    <a:pt x="3359277" y="145288"/>
                  </a:lnTo>
                  <a:cubicBezTo>
                    <a:pt x="2120519" y="414655"/>
                    <a:pt x="834644" y="1199642"/>
                    <a:pt x="36957" y="2183892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9166460" y="3576838"/>
            <a:ext cx="2933376" cy="2149192"/>
            <a:chOff x="0" y="0"/>
            <a:chExt cx="2933370" cy="214918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933446" cy="2148967"/>
            </a:xfrm>
            <a:custGeom>
              <a:avLst/>
              <a:gdLst/>
              <a:ahLst/>
              <a:cxnLst/>
              <a:rect l="l" t="t" r="r" b="b"/>
              <a:pathLst>
                <a:path w="2933446" h="2148967">
                  <a:moveTo>
                    <a:pt x="2533904" y="1254506"/>
                  </a:moveTo>
                  <a:lnTo>
                    <a:pt x="2884170" y="1898650"/>
                  </a:lnTo>
                  <a:lnTo>
                    <a:pt x="2884170" y="1898650"/>
                  </a:lnTo>
                  <a:lnTo>
                    <a:pt x="2884170" y="1898650"/>
                  </a:lnTo>
                  <a:cubicBezTo>
                    <a:pt x="2903347" y="1933956"/>
                    <a:pt x="2933446" y="1989328"/>
                    <a:pt x="2882519" y="2046478"/>
                  </a:cubicBezTo>
                  <a:lnTo>
                    <a:pt x="2882392" y="2046605"/>
                  </a:lnTo>
                  <a:lnTo>
                    <a:pt x="2882265" y="2046732"/>
                  </a:lnTo>
                  <a:cubicBezTo>
                    <a:pt x="2854833" y="2076323"/>
                    <a:pt x="2816987" y="2093976"/>
                    <a:pt x="2776728" y="2095754"/>
                  </a:cubicBezTo>
                  <a:lnTo>
                    <a:pt x="2775585" y="2072005"/>
                  </a:lnTo>
                  <a:lnTo>
                    <a:pt x="2777236" y="2095754"/>
                  </a:lnTo>
                  <a:lnTo>
                    <a:pt x="2031746" y="2148967"/>
                  </a:lnTo>
                  <a:lnTo>
                    <a:pt x="2028317" y="2101469"/>
                  </a:lnTo>
                  <a:lnTo>
                    <a:pt x="2773807" y="2048256"/>
                  </a:lnTo>
                  <a:lnTo>
                    <a:pt x="2774061" y="2048256"/>
                  </a:lnTo>
                  <a:lnTo>
                    <a:pt x="2774315" y="2048256"/>
                  </a:lnTo>
                  <a:cubicBezTo>
                    <a:pt x="2802128" y="2046986"/>
                    <a:pt x="2828163" y="2034794"/>
                    <a:pt x="2847086" y="2014347"/>
                  </a:cubicBezTo>
                  <a:lnTo>
                    <a:pt x="2864612" y="2030476"/>
                  </a:lnTo>
                  <a:lnTo>
                    <a:pt x="2846832" y="2014601"/>
                  </a:lnTo>
                  <a:cubicBezTo>
                    <a:pt x="2873883" y="1984248"/>
                    <a:pt x="2862581" y="1958848"/>
                    <a:pt x="2842133" y="1921129"/>
                  </a:cubicBezTo>
                  <a:lnTo>
                    <a:pt x="2863088" y="1909826"/>
                  </a:lnTo>
                  <a:lnTo>
                    <a:pt x="2842133" y="1921256"/>
                  </a:lnTo>
                  <a:lnTo>
                    <a:pt x="2491867" y="1277112"/>
                  </a:lnTo>
                  <a:close/>
                  <a:moveTo>
                    <a:pt x="13081" y="0"/>
                  </a:moveTo>
                  <a:cubicBezTo>
                    <a:pt x="1102487" y="312801"/>
                    <a:pt x="2197100" y="1096391"/>
                    <a:pt x="2851785" y="2022221"/>
                  </a:cubicBezTo>
                  <a:lnTo>
                    <a:pt x="2812923" y="2049653"/>
                  </a:lnTo>
                  <a:cubicBezTo>
                    <a:pt x="2164461" y="1132586"/>
                    <a:pt x="1078865" y="355600"/>
                    <a:pt x="0" y="457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38" name="TextBox 38"/>
          <p:cNvSpPr txBox="1"/>
          <p:nvPr/>
        </p:nvSpPr>
        <p:spPr>
          <a:xfrm>
            <a:off x="4489961" y="1135923"/>
            <a:ext cx="1001503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E600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Architecture du syst</a:t>
            </a:r>
            <a:r>
              <a:rPr lang="fr-FR" sz="6000" b="1" dirty="0">
                <a:solidFill>
                  <a:srgbClr val="E600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è</a:t>
            </a:r>
            <a:r>
              <a:rPr lang="en-US" sz="6000" b="1" dirty="0">
                <a:solidFill>
                  <a:srgbClr val="E600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254710" y="2980382"/>
            <a:ext cx="1170737" cy="413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5"/>
              </a:lnSpc>
            </a:pPr>
            <a:r>
              <a:rPr lang="en-US" sz="2389" spc="-4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Services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431937" y="9337310"/>
            <a:ext cx="1744504" cy="428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29" spc="-4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Python ﬂask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5476344" y="4748117"/>
            <a:ext cx="692696" cy="47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5"/>
              </a:lnSpc>
            </a:pPr>
            <a:r>
              <a:rPr lang="en-US" sz="1554" spc="-3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 request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666514" y="3980174"/>
            <a:ext cx="1016651" cy="290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7"/>
              </a:lnSpc>
            </a:pPr>
            <a:r>
              <a:rPr lang="en-US" sz="1648" spc="-3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API météo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934214" y="5839463"/>
            <a:ext cx="572624" cy="26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555" spc="-3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traces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489961" y="4620625"/>
            <a:ext cx="376304" cy="26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555" spc="-3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logs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910271" y="3486969"/>
            <a:ext cx="669779" cy="26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555" spc="-3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metrics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085940" y="7255307"/>
            <a:ext cx="1517933" cy="26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555" spc="-3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Analyse des logs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563433" y="7900035"/>
            <a:ext cx="1182738" cy="475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7"/>
              </a:lnSpc>
            </a:pPr>
            <a:r>
              <a:rPr lang="en-US" sz="1555" spc="-3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Informations sur l'incident</a:t>
            </a:r>
          </a:p>
        </p:txBody>
      </p: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49" name="Freeform 49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907669"/>
                  </a:moveTo>
                  <a:lnTo>
                    <a:pt x="3129915" y="907669"/>
                  </a:lnTo>
                  <a:lnTo>
                    <a:pt x="31299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2" name="Freeform 62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3" name="Freeform 63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4" name="Freeform 64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5" name="Freeform 65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6" name="Freeform 66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7" name="Freeform 67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8" name="Freeform 68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9" name="Freeform 69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0" name="Freeform 70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1" name="Freeform 71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2" name="Freeform 72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3" name="TextBox 73"/>
          <p:cNvSpPr txBox="1"/>
          <p:nvPr/>
        </p:nvSpPr>
        <p:spPr>
          <a:xfrm>
            <a:off x="624154" y="322835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2897724" y="310410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5812917" y="241154"/>
            <a:ext cx="3077937" cy="47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 conception 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9351432" y="241154"/>
            <a:ext cx="248539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Choix et évaluation du modèle IA  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3042535" y="322835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5375617" y="322835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21776" y="4206743"/>
            <a:ext cx="16444448" cy="4904354"/>
            <a:chOff x="0" y="0"/>
            <a:chExt cx="10277780" cy="3065221"/>
          </a:xfrm>
        </p:grpSpPr>
        <p:sp>
          <p:nvSpPr>
            <p:cNvPr id="3" name="Freeform 3"/>
            <p:cNvSpPr/>
            <p:nvPr/>
          </p:nvSpPr>
          <p:spPr>
            <a:xfrm>
              <a:off x="8710549" y="63373"/>
              <a:ext cx="1504696" cy="2937510"/>
            </a:xfrm>
            <a:custGeom>
              <a:avLst/>
              <a:gdLst/>
              <a:ahLst/>
              <a:cxnLst/>
              <a:rect l="l" t="t" r="r" b="b"/>
              <a:pathLst>
                <a:path w="1504696" h="2937510">
                  <a:moveTo>
                    <a:pt x="0" y="1143"/>
                  </a:moveTo>
                  <a:cubicBezTo>
                    <a:pt x="65786" y="0"/>
                    <a:pt x="131445" y="3302"/>
                    <a:pt x="196723" y="10795"/>
                  </a:cubicBezTo>
                  <a:cubicBezTo>
                    <a:pt x="262001" y="18288"/>
                    <a:pt x="326771" y="30353"/>
                    <a:pt x="390398" y="46482"/>
                  </a:cubicBezTo>
                  <a:cubicBezTo>
                    <a:pt x="454025" y="62611"/>
                    <a:pt x="516509" y="83058"/>
                    <a:pt x="577341" y="107442"/>
                  </a:cubicBezTo>
                  <a:cubicBezTo>
                    <a:pt x="638174" y="131826"/>
                    <a:pt x="697229" y="160401"/>
                    <a:pt x="754125" y="192659"/>
                  </a:cubicBezTo>
                  <a:cubicBezTo>
                    <a:pt x="811021" y="224917"/>
                    <a:pt x="865632" y="260985"/>
                    <a:pt x="917574" y="300482"/>
                  </a:cubicBezTo>
                  <a:cubicBezTo>
                    <a:pt x="969517" y="339979"/>
                    <a:pt x="1018666" y="382905"/>
                    <a:pt x="1064640" y="429006"/>
                  </a:cubicBezTo>
                  <a:cubicBezTo>
                    <a:pt x="1111758" y="473583"/>
                    <a:pt x="1155699" y="521081"/>
                    <a:pt x="1196212" y="571500"/>
                  </a:cubicBezTo>
                  <a:cubicBezTo>
                    <a:pt x="1236725" y="621919"/>
                    <a:pt x="1273556" y="674878"/>
                    <a:pt x="1306702" y="730250"/>
                  </a:cubicBezTo>
                  <a:cubicBezTo>
                    <a:pt x="1339849" y="785622"/>
                    <a:pt x="1369059" y="843026"/>
                    <a:pt x="1394078" y="902208"/>
                  </a:cubicBezTo>
                  <a:cubicBezTo>
                    <a:pt x="1419098" y="961390"/>
                    <a:pt x="1440052" y="1022223"/>
                    <a:pt x="1456689" y="1084199"/>
                  </a:cubicBezTo>
                  <a:cubicBezTo>
                    <a:pt x="1473326" y="1146175"/>
                    <a:pt x="1485646" y="1209294"/>
                    <a:pt x="1493393" y="1272921"/>
                  </a:cubicBezTo>
                  <a:cubicBezTo>
                    <a:pt x="1501139" y="1336548"/>
                    <a:pt x="1504696" y="1400683"/>
                    <a:pt x="1503552" y="1464691"/>
                  </a:cubicBezTo>
                  <a:cubicBezTo>
                    <a:pt x="1503552" y="1905127"/>
                    <a:pt x="1332610" y="2273681"/>
                    <a:pt x="990853" y="2570226"/>
                  </a:cubicBezTo>
                  <a:cubicBezTo>
                    <a:pt x="969136" y="2588641"/>
                    <a:pt x="947038" y="2606548"/>
                    <a:pt x="924306" y="2623693"/>
                  </a:cubicBezTo>
                  <a:cubicBezTo>
                    <a:pt x="901573" y="2640838"/>
                    <a:pt x="878459" y="2657475"/>
                    <a:pt x="854837" y="2673477"/>
                  </a:cubicBezTo>
                  <a:cubicBezTo>
                    <a:pt x="831215" y="2689479"/>
                    <a:pt x="807085" y="2704719"/>
                    <a:pt x="782574" y="2719324"/>
                  </a:cubicBezTo>
                  <a:cubicBezTo>
                    <a:pt x="758063" y="2733929"/>
                    <a:pt x="733044" y="2747899"/>
                    <a:pt x="707771" y="2761107"/>
                  </a:cubicBezTo>
                  <a:cubicBezTo>
                    <a:pt x="682498" y="2774315"/>
                    <a:pt x="656716" y="2786888"/>
                    <a:pt x="630682" y="2798699"/>
                  </a:cubicBezTo>
                  <a:cubicBezTo>
                    <a:pt x="604647" y="2810510"/>
                    <a:pt x="578231" y="2821559"/>
                    <a:pt x="551561" y="2831973"/>
                  </a:cubicBezTo>
                  <a:cubicBezTo>
                    <a:pt x="526923" y="2842768"/>
                    <a:pt x="502031" y="2852674"/>
                    <a:pt x="476758" y="2861818"/>
                  </a:cubicBezTo>
                  <a:cubicBezTo>
                    <a:pt x="451485" y="2870962"/>
                    <a:pt x="425958" y="2879344"/>
                    <a:pt x="400176" y="2886837"/>
                  </a:cubicBezTo>
                  <a:cubicBezTo>
                    <a:pt x="374395" y="2894330"/>
                    <a:pt x="348360" y="2901061"/>
                    <a:pt x="322071" y="2907030"/>
                  </a:cubicBezTo>
                  <a:cubicBezTo>
                    <a:pt x="295782" y="2912999"/>
                    <a:pt x="269366" y="2917952"/>
                    <a:pt x="242823" y="2922270"/>
                  </a:cubicBezTo>
                  <a:cubicBezTo>
                    <a:pt x="216281" y="2926588"/>
                    <a:pt x="189483" y="2929890"/>
                    <a:pt x="162686" y="2932430"/>
                  </a:cubicBezTo>
                  <a:cubicBezTo>
                    <a:pt x="135889" y="2934970"/>
                    <a:pt x="108965" y="2936621"/>
                    <a:pt x="82041" y="2937510"/>
                  </a:cubicBezTo>
                  <a:cubicBezTo>
                    <a:pt x="61848" y="2937510"/>
                    <a:pt x="35813" y="2937510"/>
                    <a:pt x="4825" y="2935097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941312" y="1660906"/>
              <a:ext cx="1786890" cy="1340739"/>
            </a:xfrm>
            <a:custGeom>
              <a:avLst/>
              <a:gdLst/>
              <a:ahLst/>
              <a:cxnLst/>
              <a:rect l="l" t="t" r="r" b="b"/>
              <a:pathLst>
                <a:path w="1786890" h="1340739">
                  <a:moveTo>
                    <a:pt x="0" y="1340739"/>
                  </a:moveTo>
                  <a:lnTo>
                    <a:pt x="1786890" y="1340739"/>
                  </a:lnTo>
                  <a:lnTo>
                    <a:pt x="17868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5138928" y="1660906"/>
              <a:ext cx="1820672" cy="1340739"/>
            </a:xfrm>
            <a:custGeom>
              <a:avLst/>
              <a:gdLst/>
              <a:ahLst/>
              <a:cxnLst/>
              <a:rect l="l" t="t" r="r" b="b"/>
              <a:pathLst>
                <a:path w="1820672" h="1340739">
                  <a:moveTo>
                    <a:pt x="0" y="1340739"/>
                  </a:moveTo>
                  <a:lnTo>
                    <a:pt x="1820672" y="1340739"/>
                  </a:lnTo>
                  <a:lnTo>
                    <a:pt x="18206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2C2C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647053" y="69342"/>
              <a:ext cx="2079244" cy="1330325"/>
            </a:xfrm>
            <a:custGeom>
              <a:avLst/>
              <a:gdLst/>
              <a:ahLst/>
              <a:cxnLst/>
              <a:rect l="l" t="t" r="r" b="b"/>
              <a:pathLst>
                <a:path w="2079244" h="1330325">
                  <a:moveTo>
                    <a:pt x="0" y="1330325"/>
                  </a:moveTo>
                  <a:lnTo>
                    <a:pt x="2079244" y="1330325"/>
                  </a:lnTo>
                  <a:lnTo>
                    <a:pt x="20792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2C2C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4329430" y="69342"/>
              <a:ext cx="2422652" cy="1330325"/>
            </a:xfrm>
            <a:custGeom>
              <a:avLst/>
              <a:gdLst/>
              <a:ahLst/>
              <a:cxnLst/>
              <a:rect l="l" t="t" r="r" b="b"/>
              <a:pathLst>
                <a:path w="2422652" h="1330325">
                  <a:moveTo>
                    <a:pt x="0" y="1330325"/>
                  </a:moveTo>
                  <a:lnTo>
                    <a:pt x="2422652" y="1330325"/>
                  </a:lnTo>
                  <a:lnTo>
                    <a:pt x="24226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500" y="65532"/>
              <a:ext cx="1328420" cy="1328420"/>
            </a:xfrm>
            <a:custGeom>
              <a:avLst/>
              <a:gdLst/>
              <a:ahLst/>
              <a:cxnLst/>
              <a:rect l="l" t="t" r="r" b="b"/>
              <a:pathLst>
                <a:path w="1328420" h="1328420">
                  <a:moveTo>
                    <a:pt x="1328420" y="664210"/>
                  </a:moveTo>
                  <a:cubicBezTo>
                    <a:pt x="1328420" y="1030986"/>
                    <a:pt x="1031113" y="1328420"/>
                    <a:pt x="664210" y="1328420"/>
                  </a:cubicBezTo>
                  <a:cubicBezTo>
                    <a:pt x="297307" y="1328420"/>
                    <a:pt x="0" y="1031113"/>
                    <a:pt x="0" y="664210"/>
                  </a:cubicBezTo>
                  <a:cubicBezTo>
                    <a:pt x="0" y="297307"/>
                    <a:pt x="297434" y="0"/>
                    <a:pt x="664210" y="0"/>
                  </a:cubicBezTo>
                  <a:cubicBezTo>
                    <a:pt x="1030986" y="0"/>
                    <a:pt x="1328420" y="297434"/>
                    <a:pt x="1328420" y="664210"/>
                  </a:cubicBezTo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64614" y="69342"/>
              <a:ext cx="2475484" cy="1330325"/>
            </a:xfrm>
            <a:custGeom>
              <a:avLst/>
              <a:gdLst/>
              <a:ahLst/>
              <a:cxnLst/>
              <a:rect l="l" t="t" r="r" b="b"/>
              <a:pathLst>
                <a:path w="2475484" h="1330325">
                  <a:moveTo>
                    <a:pt x="0" y="1330325"/>
                  </a:moveTo>
                  <a:lnTo>
                    <a:pt x="2475484" y="1330325"/>
                  </a:lnTo>
                  <a:lnTo>
                    <a:pt x="24754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2C2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705739" y="69342"/>
              <a:ext cx="1169543" cy="1330325"/>
            </a:xfrm>
            <a:custGeom>
              <a:avLst/>
              <a:gdLst/>
              <a:ahLst/>
              <a:cxnLst/>
              <a:rect l="l" t="t" r="r" b="b"/>
              <a:pathLst>
                <a:path w="1169543" h="1330325">
                  <a:moveTo>
                    <a:pt x="0" y="1330325"/>
                  </a:moveTo>
                  <a:lnTo>
                    <a:pt x="1169543" y="1330325"/>
                  </a:lnTo>
                  <a:lnTo>
                    <a:pt x="11695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853438" y="65659"/>
              <a:ext cx="1159002" cy="1337183"/>
            </a:xfrm>
            <a:custGeom>
              <a:avLst/>
              <a:gdLst/>
              <a:ahLst/>
              <a:cxnLst/>
              <a:rect l="l" t="t" r="r" b="b"/>
              <a:pathLst>
                <a:path w="1159002" h="1337183">
                  <a:moveTo>
                    <a:pt x="0" y="1337183"/>
                  </a:moveTo>
                  <a:lnTo>
                    <a:pt x="1159002" y="668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4321683" y="63500"/>
              <a:ext cx="1159002" cy="1337310"/>
            </a:xfrm>
            <a:custGeom>
              <a:avLst/>
              <a:gdLst/>
              <a:ahLst/>
              <a:cxnLst/>
              <a:rect l="l" t="t" r="r" b="b"/>
              <a:pathLst>
                <a:path w="1159002" h="1337310">
                  <a:moveTo>
                    <a:pt x="0" y="1337310"/>
                  </a:moveTo>
                  <a:lnTo>
                    <a:pt x="1159002" y="668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2C2C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732905" y="63500"/>
              <a:ext cx="1159002" cy="1337310"/>
            </a:xfrm>
            <a:custGeom>
              <a:avLst/>
              <a:gdLst/>
              <a:ahLst/>
              <a:cxnLst/>
              <a:rect l="l" t="t" r="r" b="b"/>
              <a:pathLst>
                <a:path w="1159002" h="1337310">
                  <a:moveTo>
                    <a:pt x="0" y="1337310"/>
                  </a:moveTo>
                  <a:lnTo>
                    <a:pt x="1159002" y="668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985768" y="1657096"/>
              <a:ext cx="1165479" cy="1344676"/>
            </a:xfrm>
            <a:custGeom>
              <a:avLst/>
              <a:gdLst/>
              <a:ahLst/>
              <a:cxnLst/>
              <a:rect l="l" t="t" r="r" b="b"/>
              <a:pathLst>
                <a:path w="1165479" h="1344676">
                  <a:moveTo>
                    <a:pt x="1165479" y="1344676"/>
                  </a:moveTo>
                  <a:lnTo>
                    <a:pt x="0" y="672338"/>
                  </a:lnTo>
                  <a:lnTo>
                    <a:pt x="1165479" y="0"/>
                  </a:ln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286984" y="54087"/>
            <a:ext cx="4264655" cy="1346728"/>
          </a:xfrm>
          <a:custGeom>
            <a:avLst/>
            <a:gdLst/>
            <a:ahLst/>
            <a:cxnLst/>
            <a:rect l="l" t="t" r="r" b="b"/>
            <a:pathLst>
              <a:path w="4264655" h="1346728">
                <a:moveTo>
                  <a:pt x="0" y="0"/>
                </a:moveTo>
                <a:lnTo>
                  <a:pt x="4264655" y="0"/>
                </a:lnTo>
                <a:lnTo>
                  <a:pt x="4264655" y="1346728"/>
                </a:lnTo>
                <a:lnTo>
                  <a:pt x="0" y="1346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429893" y="0"/>
            <a:ext cx="6858107" cy="2841483"/>
          </a:xfrm>
          <a:custGeom>
            <a:avLst/>
            <a:gdLst/>
            <a:ahLst/>
            <a:cxnLst/>
            <a:rect l="l" t="t" r="r" b="b"/>
            <a:pathLst>
              <a:path w="6858107" h="2841483">
                <a:moveTo>
                  <a:pt x="0" y="0"/>
                </a:moveTo>
                <a:lnTo>
                  <a:pt x="6858107" y="0"/>
                </a:lnTo>
                <a:lnTo>
                  <a:pt x="6858107" y="2841483"/>
                </a:lnTo>
                <a:lnTo>
                  <a:pt x="0" y="2841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795" r="-35041"/>
            </a:stretch>
          </a:blipFill>
        </p:spPr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0" y="10065075"/>
            <a:ext cx="17661468" cy="221925"/>
            <a:chOff x="0" y="0"/>
            <a:chExt cx="11038421" cy="1386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934065" cy="138684"/>
            </a:xfrm>
            <a:custGeom>
              <a:avLst/>
              <a:gdLst/>
              <a:ahLst/>
              <a:cxnLst/>
              <a:rect l="l" t="t" r="r" b="b"/>
              <a:pathLst>
                <a:path w="10934065" h="138684">
                  <a:moveTo>
                    <a:pt x="0" y="0"/>
                  </a:moveTo>
                  <a:lnTo>
                    <a:pt x="0" y="138684"/>
                  </a:lnTo>
                  <a:lnTo>
                    <a:pt x="10934065" y="138684"/>
                  </a:lnTo>
                  <a:cubicBezTo>
                    <a:pt x="10920730" y="113411"/>
                    <a:pt x="10903585" y="84709"/>
                    <a:pt x="10892028" y="66675"/>
                  </a:cubicBezTo>
                  <a:cubicBezTo>
                    <a:pt x="10876534" y="42418"/>
                    <a:pt x="10850372" y="0"/>
                    <a:pt x="10850372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0701284" y="7445776"/>
            <a:ext cx="144734" cy="33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182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89348" y="7745913"/>
            <a:ext cx="1653220" cy="333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9"/>
              </a:lnSpc>
            </a:pPr>
            <a:r>
              <a:rPr lang="en-US" sz="2165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 et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47107" y="8073756"/>
            <a:ext cx="1479012" cy="333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9"/>
              </a:lnSpc>
            </a:pPr>
            <a:r>
              <a:rPr lang="en-US" sz="2165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perspectives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20909" y="7445776"/>
            <a:ext cx="1298341" cy="63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2182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</a:p>
          <a:p>
            <a:pPr algn="ctr">
              <a:lnSpc>
                <a:spcPts val="2579"/>
              </a:lnSpc>
            </a:pPr>
            <a:r>
              <a:rPr lang="en-US" sz="2165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Réalisation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796653" y="4878857"/>
            <a:ext cx="144734" cy="346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1"/>
              </a:lnSpc>
            </a:pPr>
            <a:r>
              <a:rPr lang="en-US" sz="2182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81973" y="5188519"/>
            <a:ext cx="1658828" cy="661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1"/>
              </a:lnSpc>
            </a:pPr>
            <a:r>
              <a:rPr lang="en-US" sz="2165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Choix et évaluation du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292925" y="5844205"/>
            <a:ext cx="1172657" cy="333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1"/>
              </a:lnSpc>
            </a:pPr>
            <a:r>
              <a:rPr lang="en-US" sz="2165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modèle IA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008980" y="4904019"/>
            <a:ext cx="148834" cy="33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4"/>
              </a:lnSpc>
            </a:pPr>
            <a:r>
              <a:rPr lang="en-US" sz="2244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53625" y="5203119"/>
            <a:ext cx="2359518" cy="1017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4"/>
              </a:lnSpc>
            </a:pPr>
            <a:r>
              <a:rPr lang="en-US" sz="2226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Étude préliminaire, analyse et conception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756121" y="4911715"/>
            <a:ext cx="144567" cy="33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6"/>
              </a:lnSpc>
            </a:pPr>
            <a:r>
              <a:rPr lang="en-US" sz="2179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861914" y="5209002"/>
            <a:ext cx="2024817" cy="33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6"/>
              </a:lnSpc>
            </a:pPr>
            <a:r>
              <a:rPr lang="en-US" sz="2163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Contexte général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304483" y="5533995"/>
            <a:ext cx="1065931" cy="33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6"/>
              </a:lnSpc>
            </a:pPr>
            <a:r>
              <a:rPr lang="en-US" sz="2163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du projet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152162" y="4902190"/>
            <a:ext cx="1474257" cy="64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186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</a:p>
          <a:p>
            <a:pPr algn="ctr">
              <a:lnSpc>
                <a:spcPts val="2584"/>
              </a:lnSpc>
            </a:pPr>
            <a:r>
              <a:rPr lang="en-US" sz="2169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3381" y="2390043"/>
            <a:ext cx="12170058" cy="138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06"/>
              </a:lnSpc>
            </a:pPr>
            <a:r>
              <a:rPr lang="en-US" sz="8076" b="1" dirty="0">
                <a:solidFill>
                  <a:srgbClr val="E600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 de la présentation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661468" y="9186964"/>
            <a:ext cx="1069293" cy="989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4"/>
              </a:lnSpc>
            </a:pPr>
            <a:r>
              <a:rPr lang="en-US" sz="5760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661166" y="3753260"/>
            <a:ext cx="2231107" cy="1318755"/>
          </a:xfrm>
          <a:custGeom>
            <a:avLst/>
            <a:gdLst/>
            <a:ahLst/>
            <a:cxnLst/>
            <a:rect l="l" t="t" r="r" b="b"/>
            <a:pathLst>
              <a:path w="2231107" h="1318755">
                <a:moveTo>
                  <a:pt x="0" y="0"/>
                </a:moveTo>
                <a:lnTo>
                  <a:pt x="2231107" y="0"/>
                </a:lnTo>
                <a:lnTo>
                  <a:pt x="2231107" y="1318755"/>
                </a:lnTo>
                <a:lnTo>
                  <a:pt x="0" y="1318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61175" y="6102553"/>
            <a:ext cx="2578694" cy="716775"/>
          </a:xfrm>
          <a:custGeom>
            <a:avLst/>
            <a:gdLst/>
            <a:ahLst/>
            <a:cxnLst/>
            <a:rect l="l" t="t" r="r" b="b"/>
            <a:pathLst>
              <a:path w="2578694" h="716775">
                <a:moveTo>
                  <a:pt x="0" y="0"/>
                </a:moveTo>
                <a:lnTo>
                  <a:pt x="2578694" y="0"/>
                </a:lnTo>
                <a:lnTo>
                  <a:pt x="2578694" y="716775"/>
                </a:lnTo>
                <a:lnTo>
                  <a:pt x="0" y="716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63" b="-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05232" y="7802442"/>
            <a:ext cx="2662533" cy="1341663"/>
          </a:xfrm>
          <a:custGeom>
            <a:avLst/>
            <a:gdLst/>
            <a:ahLst/>
            <a:cxnLst/>
            <a:rect l="l" t="t" r="r" b="b"/>
            <a:pathLst>
              <a:path w="2662533" h="1341663">
                <a:moveTo>
                  <a:pt x="0" y="0"/>
                </a:moveTo>
                <a:lnTo>
                  <a:pt x="2662533" y="0"/>
                </a:lnTo>
                <a:lnTo>
                  <a:pt x="2662533" y="1341663"/>
                </a:lnTo>
                <a:lnTo>
                  <a:pt x="0" y="1341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49184" y="4124144"/>
            <a:ext cx="2179520" cy="1035510"/>
          </a:xfrm>
          <a:custGeom>
            <a:avLst/>
            <a:gdLst/>
            <a:ahLst/>
            <a:cxnLst/>
            <a:rect l="l" t="t" r="r" b="b"/>
            <a:pathLst>
              <a:path w="2179520" h="1035510">
                <a:moveTo>
                  <a:pt x="0" y="0"/>
                </a:moveTo>
                <a:lnTo>
                  <a:pt x="2179520" y="0"/>
                </a:lnTo>
                <a:lnTo>
                  <a:pt x="2179520" y="1035510"/>
                </a:lnTo>
                <a:lnTo>
                  <a:pt x="0" y="1035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248" r="-4" b="-2024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749184" y="5940161"/>
            <a:ext cx="2179520" cy="1035510"/>
          </a:xfrm>
          <a:custGeom>
            <a:avLst/>
            <a:gdLst/>
            <a:ahLst/>
            <a:cxnLst/>
            <a:rect l="l" t="t" r="r" b="b"/>
            <a:pathLst>
              <a:path w="2179520" h="1035510">
                <a:moveTo>
                  <a:pt x="0" y="0"/>
                </a:moveTo>
                <a:lnTo>
                  <a:pt x="2179520" y="0"/>
                </a:lnTo>
                <a:lnTo>
                  <a:pt x="2179520" y="1035511"/>
                </a:lnTo>
                <a:lnTo>
                  <a:pt x="0" y="10355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248" r="-4" b="-2024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749184" y="7955518"/>
            <a:ext cx="2179520" cy="1035510"/>
          </a:xfrm>
          <a:custGeom>
            <a:avLst/>
            <a:gdLst/>
            <a:ahLst/>
            <a:cxnLst/>
            <a:rect l="l" t="t" r="r" b="b"/>
            <a:pathLst>
              <a:path w="2179520" h="1035510">
                <a:moveTo>
                  <a:pt x="0" y="0"/>
                </a:moveTo>
                <a:lnTo>
                  <a:pt x="2179520" y="0"/>
                </a:lnTo>
                <a:lnTo>
                  <a:pt x="2179520" y="1035510"/>
                </a:lnTo>
                <a:lnTo>
                  <a:pt x="0" y="1035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247" r="-4" b="-20249"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00934" y="5734221"/>
            <a:ext cx="1474660" cy="1447448"/>
            <a:chOff x="0" y="0"/>
            <a:chExt cx="1474660" cy="14474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74724" cy="1447419"/>
            </a:xfrm>
            <a:custGeom>
              <a:avLst/>
              <a:gdLst/>
              <a:ahLst/>
              <a:cxnLst/>
              <a:rect l="l" t="t" r="r" b="b"/>
              <a:pathLst>
                <a:path w="1474724" h="1447419">
                  <a:moveTo>
                    <a:pt x="744474" y="1219835"/>
                  </a:moveTo>
                  <a:cubicBezTo>
                    <a:pt x="739902" y="1221867"/>
                    <a:pt x="734822" y="1221867"/>
                    <a:pt x="730250" y="1219835"/>
                  </a:cubicBezTo>
                  <a:lnTo>
                    <a:pt x="267970" y="1018032"/>
                  </a:lnTo>
                  <a:lnTo>
                    <a:pt x="1397" y="1126109"/>
                  </a:lnTo>
                  <a:lnTo>
                    <a:pt x="737362" y="1447419"/>
                  </a:lnTo>
                  <a:lnTo>
                    <a:pt x="1472692" y="1126236"/>
                  </a:lnTo>
                  <a:lnTo>
                    <a:pt x="1202309" y="1019810"/>
                  </a:lnTo>
                  <a:close/>
                  <a:moveTo>
                    <a:pt x="1474724" y="321945"/>
                  </a:moveTo>
                  <a:lnTo>
                    <a:pt x="737362" y="0"/>
                  </a:lnTo>
                  <a:lnTo>
                    <a:pt x="0" y="321945"/>
                  </a:lnTo>
                  <a:lnTo>
                    <a:pt x="737362" y="644017"/>
                  </a:lnTo>
                  <a:close/>
                  <a:moveTo>
                    <a:pt x="259715" y="345440"/>
                  </a:moveTo>
                  <a:lnTo>
                    <a:pt x="215011" y="325882"/>
                  </a:lnTo>
                  <a:lnTo>
                    <a:pt x="229235" y="293243"/>
                  </a:lnTo>
                  <a:lnTo>
                    <a:pt x="273939" y="312801"/>
                  </a:lnTo>
                  <a:close/>
                  <a:moveTo>
                    <a:pt x="669290" y="524256"/>
                  </a:moveTo>
                  <a:lnTo>
                    <a:pt x="303276" y="362839"/>
                  </a:lnTo>
                  <a:lnTo>
                    <a:pt x="317627" y="330327"/>
                  </a:lnTo>
                  <a:lnTo>
                    <a:pt x="683641" y="491744"/>
                  </a:lnTo>
                  <a:close/>
                  <a:moveTo>
                    <a:pt x="744347" y="679577"/>
                  </a:moveTo>
                  <a:cubicBezTo>
                    <a:pt x="739775" y="681609"/>
                    <a:pt x="734695" y="681609"/>
                    <a:pt x="730123" y="679577"/>
                  </a:cubicBezTo>
                  <a:lnTo>
                    <a:pt x="279908" y="483108"/>
                  </a:lnTo>
                  <a:lnTo>
                    <a:pt x="1397" y="596392"/>
                  </a:lnTo>
                  <a:lnTo>
                    <a:pt x="737362" y="917702"/>
                  </a:lnTo>
                  <a:lnTo>
                    <a:pt x="1473073" y="596392"/>
                  </a:lnTo>
                  <a:lnTo>
                    <a:pt x="1192403" y="483997"/>
                  </a:lnTo>
                  <a:close/>
                  <a:moveTo>
                    <a:pt x="744347" y="953389"/>
                  </a:moveTo>
                  <a:cubicBezTo>
                    <a:pt x="739775" y="955421"/>
                    <a:pt x="734695" y="955421"/>
                    <a:pt x="730123" y="953389"/>
                  </a:cubicBezTo>
                  <a:lnTo>
                    <a:pt x="271780" y="753237"/>
                  </a:lnTo>
                  <a:lnTo>
                    <a:pt x="1397" y="862838"/>
                  </a:lnTo>
                  <a:lnTo>
                    <a:pt x="737362" y="1184148"/>
                  </a:lnTo>
                  <a:lnTo>
                    <a:pt x="1472692" y="863092"/>
                  </a:lnTo>
                  <a:lnTo>
                    <a:pt x="1198499" y="75514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4924501" y="3753260"/>
            <a:ext cx="7855125" cy="4974574"/>
          </a:xfrm>
          <a:custGeom>
            <a:avLst/>
            <a:gdLst/>
            <a:ahLst/>
            <a:cxnLst/>
            <a:rect l="l" t="t" r="r" b="b"/>
            <a:pathLst>
              <a:path w="7855125" h="4974574">
                <a:moveTo>
                  <a:pt x="0" y="0"/>
                </a:moveTo>
                <a:lnTo>
                  <a:pt x="7855125" y="0"/>
                </a:lnTo>
                <a:lnTo>
                  <a:pt x="7855125" y="4974574"/>
                </a:lnTo>
                <a:lnTo>
                  <a:pt x="0" y="49745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46" r="-3946"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4870599" y="3385128"/>
            <a:ext cx="7962910" cy="6026648"/>
            <a:chOff x="0" y="0"/>
            <a:chExt cx="7962913" cy="6026645"/>
          </a:xfrm>
        </p:grpSpPr>
        <p:sp>
          <p:nvSpPr>
            <p:cNvPr id="14" name="Freeform 14"/>
            <p:cNvSpPr/>
            <p:nvPr/>
          </p:nvSpPr>
          <p:spPr>
            <a:xfrm>
              <a:off x="63373" y="63500"/>
              <a:ext cx="7836027" cy="5899404"/>
            </a:xfrm>
            <a:custGeom>
              <a:avLst/>
              <a:gdLst/>
              <a:ahLst/>
              <a:cxnLst/>
              <a:rect l="l" t="t" r="r" b="b"/>
              <a:pathLst>
                <a:path w="7836027" h="5899404">
                  <a:moveTo>
                    <a:pt x="758698" y="0"/>
                  </a:moveTo>
                  <a:lnTo>
                    <a:pt x="7077456" y="0"/>
                  </a:lnTo>
                  <a:lnTo>
                    <a:pt x="7077456" y="26924"/>
                  </a:lnTo>
                  <a:lnTo>
                    <a:pt x="7077456" y="0"/>
                  </a:lnTo>
                  <a:cubicBezTo>
                    <a:pt x="7089902" y="0"/>
                    <a:pt x="7102221" y="254"/>
                    <a:pt x="7114667" y="889"/>
                  </a:cubicBezTo>
                  <a:lnTo>
                    <a:pt x="7151878" y="3683"/>
                  </a:lnTo>
                  <a:cubicBezTo>
                    <a:pt x="7164197" y="4953"/>
                    <a:pt x="7176516" y="6477"/>
                    <a:pt x="7188835" y="8255"/>
                  </a:cubicBezTo>
                  <a:lnTo>
                    <a:pt x="7184898" y="34925"/>
                  </a:lnTo>
                  <a:lnTo>
                    <a:pt x="7188835" y="8255"/>
                  </a:lnTo>
                  <a:cubicBezTo>
                    <a:pt x="7201153" y="10033"/>
                    <a:pt x="7213346" y="12192"/>
                    <a:pt x="7225538" y="14605"/>
                  </a:cubicBezTo>
                  <a:lnTo>
                    <a:pt x="7220331" y="41021"/>
                  </a:lnTo>
                  <a:lnTo>
                    <a:pt x="7225538" y="14605"/>
                  </a:lnTo>
                  <a:cubicBezTo>
                    <a:pt x="7237730" y="17018"/>
                    <a:pt x="7249795" y="19812"/>
                    <a:pt x="7261860" y="22733"/>
                  </a:cubicBezTo>
                  <a:lnTo>
                    <a:pt x="7297801" y="32639"/>
                  </a:lnTo>
                  <a:lnTo>
                    <a:pt x="7289927" y="58420"/>
                  </a:lnTo>
                  <a:lnTo>
                    <a:pt x="7297801" y="32639"/>
                  </a:lnTo>
                  <a:cubicBezTo>
                    <a:pt x="7309739" y="36195"/>
                    <a:pt x="7321423" y="40132"/>
                    <a:pt x="7333107" y="44323"/>
                  </a:cubicBezTo>
                  <a:lnTo>
                    <a:pt x="7367905" y="57785"/>
                  </a:lnTo>
                  <a:lnTo>
                    <a:pt x="7357618" y="82677"/>
                  </a:lnTo>
                  <a:lnTo>
                    <a:pt x="7367905" y="57785"/>
                  </a:lnTo>
                  <a:cubicBezTo>
                    <a:pt x="7379335" y="62611"/>
                    <a:pt x="7390765" y="67564"/>
                    <a:pt x="7401941" y="72898"/>
                  </a:cubicBezTo>
                  <a:lnTo>
                    <a:pt x="7390384" y="97282"/>
                  </a:lnTo>
                  <a:lnTo>
                    <a:pt x="7401941" y="72898"/>
                  </a:lnTo>
                  <a:cubicBezTo>
                    <a:pt x="7413117" y="78232"/>
                    <a:pt x="7424293" y="83820"/>
                    <a:pt x="7435215" y="89662"/>
                  </a:cubicBezTo>
                  <a:lnTo>
                    <a:pt x="7467600" y="108077"/>
                  </a:lnTo>
                  <a:lnTo>
                    <a:pt x="7453757" y="131191"/>
                  </a:lnTo>
                  <a:lnTo>
                    <a:pt x="7467600" y="108077"/>
                  </a:lnTo>
                  <a:cubicBezTo>
                    <a:pt x="7478268" y="114427"/>
                    <a:pt x="7488809" y="121158"/>
                    <a:pt x="7499096" y="128016"/>
                  </a:cubicBezTo>
                  <a:lnTo>
                    <a:pt x="7484110" y="150368"/>
                  </a:lnTo>
                  <a:lnTo>
                    <a:pt x="7499096" y="127889"/>
                  </a:lnTo>
                  <a:cubicBezTo>
                    <a:pt x="7509383" y="134747"/>
                    <a:pt x="7519542" y="141986"/>
                    <a:pt x="7529576" y="149352"/>
                  </a:cubicBezTo>
                  <a:lnTo>
                    <a:pt x="7558913" y="172212"/>
                  </a:lnTo>
                  <a:cubicBezTo>
                    <a:pt x="7568565" y="180086"/>
                    <a:pt x="7577963" y="188214"/>
                    <a:pt x="7587107" y="196469"/>
                  </a:cubicBezTo>
                  <a:lnTo>
                    <a:pt x="7614030" y="222123"/>
                  </a:lnTo>
                  <a:lnTo>
                    <a:pt x="7594727" y="241300"/>
                  </a:lnTo>
                  <a:lnTo>
                    <a:pt x="7613777" y="222250"/>
                  </a:lnTo>
                  <a:cubicBezTo>
                    <a:pt x="7622540" y="231013"/>
                    <a:pt x="7631176" y="240030"/>
                    <a:pt x="7639431" y="249174"/>
                  </a:cubicBezTo>
                  <a:lnTo>
                    <a:pt x="7619492" y="267208"/>
                  </a:lnTo>
                  <a:lnTo>
                    <a:pt x="7639431" y="249047"/>
                  </a:lnTo>
                  <a:cubicBezTo>
                    <a:pt x="7647813" y="258191"/>
                    <a:pt x="7655941" y="267589"/>
                    <a:pt x="7663815" y="277241"/>
                  </a:cubicBezTo>
                  <a:lnTo>
                    <a:pt x="7642987" y="294386"/>
                  </a:lnTo>
                  <a:lnTo>
                    <a:pt x="7663815" y="277241"/>
                  </a:lnTo>
                  <a:cubicBezTo>
                    <a:pt x="7671689" y="286893"/>
                    <a:pt x="7679309" y="296672"/>
                    <a:pt x="7686675" y="306578"/>
                  </a:cubicBezTo>
                  <a:lnTo>
                    <a:pt x="7708138" y="337058"/>
                  </a:lnTo>
                  <a:lnTo>
                    <a:pt x="7685659" y="352044"/>
                  </a:lnTo>
                  <a:lnTo>
                    <a:pt x="7708011" y="337058"/>
                  </a:lnTo>
                  <a:cubicBezTo>
                    <a:pt x="7714869" y="347345"/>
                    <a:pt x="7721600" y="357886"/>
                    <a:pt x="7727950" y="368554"/>
                  </a:cubicBezTo>
                  <a:lnTo>
                    <a:pt x="7704836" y="382397"/>
                  </a:lnTo>
                  <a:lnTo>
                    <a:pt x="7727950" y="368554"/>
                  </a:lnTo>
                  <a:cubicBezTo>
                    <a:pt x="7734300" y="379222"/>
                    <a:pt x="7740523" y="390017"/>
                    <a:pt x="7746365" y="400939"/>
                  </a:cubicBezTo>
                  <a:lnTo>
                    <a:pt x="7722616" y="413639"/>
                  </a:lnTo>
                  <a:lnTo>
                    <a:pt x="7746365" y="400939"/>
                  </a:lnTo>
                  <a:cubicBezTo>
                    <a:pt x="7752207" y="411861"/>
                    <a:pt x="7757795" y="423037"/>
                    <a:pt x="7763129" y="434213"/>
                  </a:cubicBezTo>
                  <a:lnTo>
                    <a:pt x="7778242" y="468249"/>
                  </a:lnTo>
                  <a:cubicBezTo>
                    <a:pt x="7782941" y="479679"/>
                    <a:pt x="7787386" y="491236"/>
                    <a:pt x="7791577" y="502920"/>
                  </a:cubicBezTo>
                  <a:lnTo>
                    <a:pt x="7803261" y="538353"/>
                  </a:lnTo>
                  <a:cubicBezTo>
                    <a:pt x="7806817" y="550291"/>
                    <a:pt x="7810119" y="562229"/>
                    <a:pt x="7813167" y="574167"/>
                  </a:cubicBezTo>
                  <a:lnTo>
                    <a:pt x="7787005" y="580771"/>
                  </a:lnTo>
                  <a:lnTo>
                    <a:pt x="7813167" y="574167"/>
                  </a:lnTo>
                  <a:cubicBezTo>
                    <a:pt x="7816215" y="586232"/>
                    <a:pt x="7818882" y="598297"/>
                    <a:pt x="7821295" y="610489"/>
                  </a:cubicBezTo>
                  <a:lnTo>
                    <a:pt x="7794879" y="615696"/>
                  </a:lnTo>
                  <a:lnTo>
                    <a:pt x="7821295" y="610489"/>
                  </a:lnTo>
                  <a:cubicBezTo>
                    <a:pt x="7823708" y="622681"/>
                    <a:pt x="7825867" y="634873"/>
                    <a:pt x="7827645" y="647192"/>
                  </a:cubicBezTo>
                  <a:lnTo>
                    <a:pt x="7832217" y="684149"/>
                  </a:lnTo>
                  <a:cubicBezTo>
                    <a:pt x="7833487" y="696468"/>
                    <a:pt x="7834376" y="708787"/>
                    <a:pt x="7835011" y="721233"/>
                  </a:cubicBezTo>
                  <a:lnTo>
                    <a:pt x="7835900" y="758444"/>
                  </a:lnTo>
                  <a:lnTo>
                    <a:pt x="7808976" y="758444"/>
                  </a:lnTo>
                  <a:lnTo>
                    <a:pt x="7836027" y="758444"/>
                  </a:lnTo>
                  <a:lnTo>
                    <a:pt x="7836027" y="5141087"/>
                  </a:lnTo>
                  <a:lnTo>
                    <a:pt x="7809103" y="5141087"/>
                  </a:lnTo>
                  <a:lnTo>
                    <a:pt x="7836027" y="5141087"/>
                  </a:lnTo>
                  <a:cubicBezTo>
                    <a:pt x="7836027" y="5153533"/>
                    <a:pt x="7835773" y="5165979"/>
                    <a:pt x="7835138" y="5178298"/>
                  </a:cubicBezTo>
                  <a:lnTo>
                    <a:pt x="7832344" y="5215382"/>
                  </a:lnTo>
                  <a:cubicBezTo>
                    <a:pt x="7831075" y="5227701"/>
                    <a:pt x="7829551" y="5240020"/>
                    <a:pt x="7827772" y="5252339"/>
                  </a:cubicBezTo>
                  <a:lnTo>
                    <a:pt x="7821422" y="5289042"/>
                  </a:lnTo>
                  <a:cubicBezTo>
                    <a:pt x="7819009" y="5301234"/>
                    <a:pt x="7816216" y="5313299"/>
                    <a:pt x="7813294" y="5325364"/>
                  </a:cubicBezTo>
                  <a:lnTo>
                    <a:pt x="7787132" y="5318760"/>
                  </a:lnTo>
                  <a:lnTo>
                    <a:pt x="7813294" y="5325364"/>
                  </a:lnTo>
                  <a:cubicBezTo>
                    <a:pt x="7810246" y="5337429"/>
                    <a:pt x="7806944" y="5349367"/>
                    <a:pt x="7803388" y="5361178"/>
                  </a:cubicBezTo>
                  <a:lnTo>
                    <a:pt x="7791704" y="5396611"/>
                  </a:lnTo>
                  <a:cubicBezTo>
                    <a:pt x="7787513" y="5408295"/>
                    <a:pt x="7783068" y="5419852"/>
                    <a:pt x="7778369" y="5431282"/>
                  </a:cubicBezTo>
                  <a:lnTo>
                    <a:pt x="7763256" y="5465318"/>
                  </a:lnTo>
                  <a:cubicBezTo>
                    <a:pt x="7757922" y="5476494"/>
                    <a:pt x="7752334" y="5487670"/>
                    <a:pt x="7746492" y="5498592"/>
                  </a:cubicBezTo>
                  <a:lnTo>
                    <a:pt x="7722743" y="5485892"/>
                  </a:lnTo>
                  <a:lnTo>
                    <a:pt x="7746492" y="5498592"/>
                  </a:lnTo>
                  <a:cubicBezTo>
                    <a:pt x="7740650" y="5509514"/>
                    <a:pt x="7734554" y="5520309"/>
                    <a:pt x="7728077" y="5530977"/>
                  </a:cubicBezTo>
                  <a:lnTo>
                    <a:pt x="7704963" y="5517134"/>
                  </a:lnTo>
                  <a:lnTo>
                    <a:pt x="7728077" y="5530977"/>
                  </a:lnTo>
                  <a:cubicBezTo>
                    <a:pt x="7721727" y="5541645"/>
                    <a:pt x="7714996" y="5552186"/>
                    <a:pt x="7708138" y="5562473"/>
                  </a:cubicBezTo>
                  <a:lnTo>
                    <a:pt x="7685786" y="5547487"/>
                  </a:lnTo>
                  <a:lnTo>
                    <a:pt x="7708265" y="5562473"/>
                  </a:lnTo>
                  <a:cubicBezTo>
                    <a:pt x="7701407" y="5572760"/>
                    <a:pt x="7694168" y="5582920"/>
                    <a:pt x="7686802" y="5592953"/>
                  </a:cubicBezTo>
                  <a:lnTo>
                    <a:pt x="7663815" y="5622290"/>
                  </a:lnTo>
                  <a:lnTo>
                    <a:pt x="7642987" y="5605145"/>
                  </a:lnTo>
                  <a:lnTo>
                    <a:pt x="7663815" y="5622290"/>
                  </a:lnTo>
                  <a:cubicBezTo>
                    <a:pt x="7655941" y="5631942"/>
                    <a:pt x="7647813" y="5641340"/>
                    <a:pt x="7639558" y="5650484"/>
                  </a:cubicBezTo>
                  <a:lnTo>
                    <a:pt x="7613904" y="5677408"/>
                  </a:lnTo>
                  <a:lnTo>
                    <a:pt x="7594854" y="5658358"/>
                  </a:lnTo>
                  <a:lnTo>
                    <a:pt x="7613904" y="5677408"/>
                  </a:lnTo>
                  <a:cubicBezTo>
                    <a:pt x="7605141" y="5686171"/>
                    <a:pt x="7596124" y="5694807"/>
                    <a:pt x="7586980" y="5703062"/>
                  </a:cubicBezTo>
                  <a:lnTo>
                    <a:pt x="7558787" y="5727446"/>
                  </a:lnTo>
                  <a:cubicBezTo>
                    <a:pt x="7549262" y="5735320"/>
                    <a:pt x="7539482" y="5742940"/>
                    <a:pt x="7529450" y="5750306"/>
                  </a:cubicBezTo>
                  <a:lnTo>
                    <a:pt x="7498969" y="5771769"/>
                  </a:lnTo>
                  <a:cubicBezTo>
                    <a:pt x="7488682" y="5778627"/>
                    <a:pt x="7478141" y="5785231"/>
                    <a:pt x="7467474" y="5791708"/>
                  </a:cubicBezTo>
                  <a:lnTo>
                    <a:pt x="7453630" y="5768594"/>
                  </a:lnTo>
                  <a:lnTo>
                    <a:pt x="7467474" y="5791708"/>
                  </a:lnTo>
                  <a:cubicBezTo>
                    <a:pt x="7456805" y="5798058"/>
                    <a:pt x="7446010" y="5804154"/>
                    <a:pt x="7435089" y="5809996"/>
                  </a:cubicBezTo>
                  <a:lnTo>
                    <a:pt x="7401815" y="5826760"/>
                  </a:lnTo>
                  <a:lnTo>
                    <a:pt x="7390258" y="5802376"/>
                  </a:lnTo>
                  <a:lnTo>
                    <a:pt x="7401815" y="5826760"/>
                  </a:lnTo>
                  <a:cubicBezTo>
                    <a:pt x="7390639" y="5832094"/>
                    <a:pt x="7379208" y="5837047"/>
                    <a:pt x="7367779" y="5841873"/>
                  </a:cubicBezTo>
                  <a:lnTo>
                    <a:pt x="7357492" y="5816981"/>
                  </a:lnTo>
                  <a:lnTo>
                    <a:pt x="7367779" y="5841873"/>
                  </a:lnTo>
                  <a:cubicBezTo>
                    <a:pt x="7356349" y="5846572"/>
                    <a:pt x="7344792" y="5851144"/>
                    <a:pt x="7332981" y="5855208"/>
                  </a:cubicBezTo>
                  <a:lnTo>
                    <a:pt x="7323837" y="5829808"/>
                  </a:lnTo>
                  <a:lnTo>
                    <a:pt x="7332981" y="5855208"/>
                  </a:lnTo>
                  <a:cubicBezTo>
                    <a:pt x="7321297" y="5859399"/>
                    <a:pt x="7309486" y="5863336"/>
                    <a:pt x="7297675" y="5866892"/>
                  </a:cubicBezTo>
                  <a:lnTo>
                    <a:pt x="7289801" y="5841111"/>
                  </a:lnTo>
                  <a:lnTo>
                    <a:pt x="7297675" y="5866892"/>
                  </a:lnTo>
                  <a:cubicBezTo>
                    <a:pt x="7285864" y="5870448"/>
                    <a:pt x="7273799" y="5873877"/>
                    <a:pt x="7261860" y="5876798"/>
                  </a:cubicBezTo>
                  <a:lnTo>
                    <a:pt x="7225539" y="5884926"/>
                  </a:lnTo>
                  <a:lnTo>
                    <a:pt x="7220332" y="5858511"/>
                  </a:lnTo>
                  <a:lnTo>
                    <a:pt x="7225539" y="5884926"/>
                  </a:lnTo>
                  <a:cubicBezTo>
                    <a:pt x="7213346" y="5887339"/>
                    <a:pt x="7201155" y="5889498"/>
                    <a:pt x="7188835" y="5891276"/>
                  </a:cubicBezTo>
                  <a:lnTo>
                    <a:pt x="7151879" y="5895848"/>
                  </a:lnTo>
                  <a:cubicBezTo>
                    <a:pt x="7139560" y="5897118"/>
                    <a:pt x="7127114" y="5898007"/>
                    <a:pt x="7114795" y="5898515"/>
                  </a:cubicBezTo>
                  <a:lnTo>
                    <a:pt x="7077584" y="5899404"/>
                  </a:lnTo>
                  <a:lnTo>
                    <a:pt x="758698" y="5899404"/>
                  </a:lnTo>
                  <a:lnTo>
                    <a:pt x="721487" y="5898515"/>
                  </a:lnTo>
                  <a:cubicBezTo>
                    <a:pt x="709168" y="5897880"/>
                    <a:pt x="696722" y="5896991"/>
                    <a:pt x="684403" y="5895848"/>
                  </a:cubicBezTo>
                  <a:lnTo>
                    <a:pt x="647446" y="5891276"/>
                  </a:lnTo>
                  <a:cubicBezTo>
                    <a:pt x="635254" y="5889498"/>
                    <a:pt x="622935" y="5887339"/>
                    <a:pt x="610743" y="5884926"/>
                  </a:cubicBezTo>
                  <a:lnTo>
                    <a:pt x="574421" y="5876798"/>
                  </a:lnTo>
                  <a:cubicBezTo>
                    <a:pt x="562356" y="5873750"/>
                    <a:pt x="550418" y="5870448"/>
                    <a:pt x="538607" y="5866892"/>
                  </a:cubicBezTo>
                  <a:lnTo>
                    <a:pt x="546481" y="5841111"/>
                  </a:lnTo>
                  <a:lnTo>
                    <a:pt x="538607" y="5866892"/>
                  </a:lnTo>
                  <a:cubicBezTo>
                    <a:pt x="526796" y="5863336"/>
                    <a:pt x="514985" y="5859399"/>
                    <a:pt x="503301" y="5855208"/>
                  </a:cubicBezTo>
                  <a:lnTo>
                    <a:pt x="512445" y="5829808"/>
                  </a:lnTo>
                  <a:lnTo>
                    <a:pt x="503301" y="5855208"/>
                  </a:lnTo>
                  <a:cubicBezTo>
                    <a:pt x="491617" y="5851017"/>
                    <a:pt x="480060" y="5846572"/>
                    <a:pt x="468503" y="5841873"/>
                  </a:cubicBezTo>
                  <a:lnTo>
                    <a:pt x="478790" y="5816981"/>
                  </a:lnTo>
                  <a:lnTo>
                    <a:pt x="468503" y="5841873"/>
                  </a:lnTo>
                  <a:cubicBezTo>
                    <a:pt x="457073" y="5837174"/>
                    <a:pt x="445643" y="5832094"/>
                    <a:pt x="434467" y="5826760"/>
                  </a:cubicBezTo>
                  <a:lnTo>
                    <a:pt x="401193" y="5809996"/>
                  </a:lnTo>
                  <a:lnTo>
                    <a:pt x="413893" y="5786247"/>
                  </a:lnTo>
                  <a:lnTo>
                    <a:pt x="401193" y="5809996"/>
                  </a:lnTo>
                  <a:cubicBezTo>
                    <a:pt x="390271" y="5804154"/>
                    <a:pt x="379476" y="5798058"/>
                    <a:pt x="368808" y="5791708"/>
                  </a:cubicBezTo>
                  <a:lnTo>
                    <a:pt x="337312" y="5771769"/>
                  </a:lnTo>
                  <a:cubicBezTo>
                    <a:pt x="327025" y="5764911"/>
                    <a:pt x="316865" y="5757672"/>
                    <a:pt x="306832" y="5750306"/>
                  </a:cubicBezTo>
                  <a:lnTo>
                    <a:pt x="277495" y="5727319"/>
                  </a:lnTo>
                  <a:cubicBezTo>
                    <a:pt x="267970" y="5719445"/>
                    <a:pt x="258572" y="5711317"/>
                    <a:pt x="249301" y="5703062"/>
                  </a:cubicBezTo>
                  <a:lnTo>
                    <a:pt x="222377" y="5677408"/>
                  </a:lnTo>
                  <a:cubicBezTo>
                    <a:pt x="213614" y="5668645"/>
                    <a:pt x="205105" y="5659628"/>
                    <a:pt x="196723" y="5650484"/>
                  </a:cubicBezTo>
                  <a:lnTo>
                    <a:pt x="172339" y="5622290"/>
                  </a:lnTo>
                  <a:lnTo>
                    <a:pt x="193167" y="5605145"/>
                  </a:lnTo>
                  <a:lnTo>
                    <a:pt x="172339" y="5622290"/>
                  </a:lnTo>
                  <a:cubicBezTo>
                    <a:pt x="164465" y="5612638"/>
                    <a:pt x="156845" y="5602859"/>
                    <a:pt x="149352" y="5592953"/>
                  </a:cubicBezTo>
                  <a:lnTo>
                    <a:pt x="171069" y="5576951"/>
                  </a:lnTo>
                  <a:lnTo>
                    <a:pt x="149352" y="5593080"/>
                  </a:lnTo>
                  <a:cubicBezTo>
                    <a:pt x="141986" y="5583047"/>
                    <a:pt x="134747" y="5573014"/>
                    <a:pt x="127889" y="5562600"/>
                  </a:cubicBezTo>
                  <a:lnTo>
                    <a:pt x="150368" y="5547614"/>
                  </a:lnTo>
                  <a:lnTo>
                    <a:pt x="127889" y="5562600"/>
                  </a:lnTo>
                  <a:cubicBezTo>
                    <a:pt x="121031" y="5552313"/>
                    <a:pt x="114300" y="5541772"/>
                    <a:pt x="107950" y="5531104"/>
                  </a:cubicBezTo>
                  <a:lnTo>
                    <a:pt x="89662" y="5498719"/>
                  </a:lnTo>
                  <a:lnTo>
                    <a:pt x="113411" y="5486019"/>
                  </a:lnTo>
                  <a:lnTo>
                    <a:pt x="89662" y="5498719"/>
                  </a:lnTo>
                  <a:cubicBezTo>
                    <a:pt x="83820" y="5487797"/>
                    <a:pt x="78232" y="5476621"/>
                    <a:pt x="72898" y="5465445"/>
                  </a:cubicBezTo>
                  <a:lnTo>
                    <a:pt x="97282" y="5453888"/>
                  </a:lnTo>
                  <a:lnTo>
                    <a:pt x="72898" y="5465445"/>
                  </a:lnTo>
                  <a:cubicBezTo>
                    <a:pt x="67564" y="5454269"/>
                    <a:pt x="62611" y="5442839"/>
                    <a:pt x="57785" y="5431409"/>
                  </a:cubicBezTo>
                  <a:lnTo>
                    <a:pt x="44323" y="5396611"/>
                  </a:lnTo>
                  <a:lnTo>
                    <a:pt x="69723" y="5387467"/>
                  </a:lnTo>
                  <a:lnTo>
                    <a:pt x="44323" y="5396611"/>
                  </a:lnTo>
                  <a:cubicBezTo>
                    <a:pt x="40132" y="5384927"/>
                    <a:pt x="36195" y="5373116"/>
                    <a:pt x="32639" y="5361305"/>
                  </a:cubicBezTo>
                  <a:lnTo>
                    <a:pt x="58420" y="5353431"/>
                  </a:lnTo>
                  <a:lnTo>
                    <a:pt x="32639" y="5361305"/>
                  </a:lnTo>
                  <a:cubicBezTo>
                    <a:pt x="29083" y="5349367"/>
                    <a:pt x="25781" y="5337429"/>
                    <a:pt x="22733" y="5325364"/>
                  </a:cubicBezTo>
                  <a:lnTo>
                    <a:pt x="48895" y="5318761"/>
                  </a:lnTo>
                  <a:lnTo>
                    <a:pt x="22733" y="5325364"/>
                  </a:lnTo>
                  <a:cubicBezTo>
                    <a:pt x="19685" y="5313299"/>
                    <a:pt x="17018" y="5301235"/>
                    <a:pt x="14605" y="5289043"/>
                  </a:cubicBezTo>
                  <a:lnTo>
                    <a:pt x="8255" y="5252339"/>
                  </a:lnTo>
                  <a:lnTo>
                    <a:pt x="34925" y="5248403"/>
                  </a:lnTo>
                  <a:lnTo>
                    <a:pt x="8255" y="5252339"/>
                  </a:lnTo>
                  <a:cubicBezTo>
                    <a:pt x="6477" y="5240020"/>
                    <a:pt x="4953" y="5227701"/>
                    <a:pt x="3683" y="5215382"/>
                  </a:cubicBezTo>
                  <a:lnTo>
                    <a:pt x="30480" y="5212716"/>
                  </a:lnTo>
                  <a:lnTo>
                    <a:pt x="3683" y="5215382"/>
                  </a:lnTo>
                  <a:cubicBezTo>
                    <a:pt x="2413" y="5203063"/>
                    <a:pt x="1524" y="5190617"/>
                    <a:pt x="889" y="5178172"/>
                  </a:cubicBezTo>
                  <a:lnTo>
                    <a:pt x="27813" y="5176901"/>
                  </a:lnTo>
                  <a:lnTo>
                    <a:pt x="889" y="5178298"/>
                  </a:lnTo>
                  <a:cubicBezTo>
                    <a:pt x="254" y="5165852"/>
                    <a:pt x="0" y="5153533"/>
                    <a:pt x="0" y="5141087"/>
                  </a:cubicBezTo>
                  <a:lnTo>
                    <a:pt x="27051" y="5141087"/>
                  </a:lnTo>
                  <a:lnTo>
                    <a:pt x="127" y="5141087"/>
                  </a:lnTo>
                  <a:lnTo>
                    <a:pt x="127" y="758571"/>
                  </a:lnTo>
                  <a:lnTo>
                    <a:pt x="27051" y="758571"/>
                  </a:lnTo>
                  <a:lnTo>
                    <a:pt x="127" y="758571"/>
                  </a:lnTo>
                  <a:cubicBezTo>
                    <a:pt x="127" y="746125"/>
                    <a:pt x="381" y="733806"/>
                    <a:pt x="1016" y="721360"/>
                  </a:cubicBezTo>
                  <a:lnTo>
                    <a:pt x="27940" y="722757"/>
                  </a:lnTo>
                  <a:lnTo>
                    <a:pt x="1016" y="721487"/>
                  </a:lnTo>
                  <a:cubicBezTo>
                    <a:pt x="1651" y="709041"/>
                    <a:pt x="2540" y="696722"/>
                    <a:pt x="3810" y="684276"/>
                  </a:cubicBezTo>
                  <a:lnTo>
                    <a:pt x="30607" y="686943"/>
                  </a:lnTo>
                  <a:lnTo>
                    <a:pt x="3810" y="684276"/>
                  </a:lnTo>
                  <a:cubicBezTo>
                    <a:pt x="5080" y="671957"/>
                    <a:pt x="6477" y="659638"/>
                    <a:pt x="8382" y="647319"/>
                  </a:cubicBezTo>
                  <a:lnTo>
                    <a:pt x="35052" y="651256"/>
                  </a:lnTo>
                  <a:lnTo>
                    <a:pt x="8382" y="647319"/>
                  </a:lnTo>
                  <a:cubicBezTo>
                    <a:pt x="10160" y="635000"/>
                    <a:pt x="12319" y="622808"/>
                    <a:pt x="14732" y="610616"/>
                  </a:cubicBezTo>
                  <a:lnTo>
                    <a:pt x="22860" y="574294"/>
                  </a:lnTo>
                  <a:cubicBezTo>
                    <a:pt x="25908" y="562229"/>
                    <a:pt x="29210" y="550291"/>
                    <a:pt x="32766" y="538353"/>
                  </a:cubicBezTo>
                  <a:lnTo>
                    <a:pt x="58547" y="546227"/>
                  </a:lnTo>
                  <a:lnTo>
                    <a:pt x="32766" y="538353"/>
                  </a:lnTo>
                  <a:cubicBezTo>
                    <a:pt x="36322" y="526542"/>
                    <a:pt x="40259" y="514731"/>
                    <a:pt x="44450" y="503047"/>
                  </a:cubicBezTo>
                  <a:lnTo>
                    <a:pt x="69850" y="512191"/>
                  </a:lnTo>
                  <a:lnTo>
                    <a:pt x="44450" y="503174"/>
                  </a:lnTo>
                  <a:cubicBezTo>
                    <a:pt x="48641" y="491490"/>
                    <a:pt x="53086" y="479933"/>
                    <a:pt x="57785" y="468503"/>
                  </a:cubicBezTo>
                  <a:lnTo>
                    <a:pt x="72898" y="434467"/>
                  </a:lnTo>
                  <a:lnTo>
                    <a:pt x="97282" y="446024"/>
                  </a:lnTo>
                  <a:lnTo>
                    <a:pt x="72898" y="434467"/>
                  </a:lnTo>
                  <a:cubicBezTo>
                    <a:pt x="78232" y="423291"/>
                    <a:pt x="83820" y="412115"/>
                    <a:pt x="89662" y="401193"/>
                  </a:cubicBezTo>
                  <a:lnTo>
                    <a:pt x="113411" y="413893"/>
                  </a:lnTo>
                  <a:lnTo>
                    <a:pt x="89662" y="401193"/>
                  </a:lnTo>
                  <a:cubicBezTo>
                    <a:pt x="95504" y="390271"/>
                    <a:pt x="101600" y="379476"/>
                    <a:pt x="107950" y="368808"/>
                  </a:cubicBezTo>
                  <a:lnTo>
                    <a:pt x="127889" y="337312"/>
                  </a:lnTo>
                  <a:lnTo>
                    <a:pt x="150368" y="352298"/>
                  </a:lnTo>
                  <a:lnTo>
                    <a:pt x="127889" y="337312"/>
                  </a:lnTo>
                  <a:cubicBezTo>
                    <a:pt x="134747" y="327025"/>
                    <a:pt x="141986" y="316865"/>
                    <a:pt x="149352" y="306832"/>
                  </a:cubicBezTo>
                  <a:lnTo>
                    <a:pt x="171069" y="322961"/>
                  </a:lnTo>
                  <a:lnTo>
                    <a:pt x="149352" y="306832"/>
                  </a:lnTo>
                  <a:cubicBezTo>
                    <a:pt x="156718" y="296926"/>
                    <a:pt x="164338" y="287147"/>
                    <a:pt x="172339" y="277495"/>
                  </a:cubicBezTo>
                  <a:lnTo>
                    <a:pt x="193167" y="294640"/>
                  </a:lnTo>
                  <a:lnTo>
                    <a:pt x="172339" y="277495"/>
                  </a:lnTo>
                  <a:cubicBezTo>
                    <a:pt x="180213" y="267970"/>
                    <a:pt x="188341" y="258445"/>
                    <a:pt x="196596" y="249301"/>
                  </a:cubicBezTo>
                  <a:lnTo>
                    <a:pt x="222377" y="222250"/>
                  </a:lnTo>
                  <a:cubicBezTo>
                    <a:pt x="231140" y="213487"/>
                    <a:pt x="240157" y="204851"/>
                    <a:pt x="249301" y="196596"/>
                  </a:cubicBezTo>
                  <a:lnTo>
                    <a:pt x="277495" y="172339"/>
                  </a:lnTo>
                  <a:cubicBezTo>
                    <a:pt x="287020" y="164465"/>
                    <a:pt x="296926" y="156845"/>
                    <a:pt x="306832" y="149479"/>
                  </a:cubicBezTo>
                  <a:lnTo>
                    <a:pt x="322961" y="171196"/>
                  </a:lnTo>
                  <a:lnTo>
                    <a:pt x="306832" y="149606"/>
                  </a:lnTo>
                  <a:cubicBezTo>
                    <a:pt x="316865" y="142240"/>
                    <a:pt x="326898" y="135001"/>
                    <a:pt x="337312" y="128143"/>
                  </a:cubicBezTo>
                  <a:lnTo>
                    <a:pt x="352298" y="150622"/>
                  </a:lnTo>
                  <a:lnTo>
                    <a:pt x="337312" y="128270"/>
                  </a:lnTo>
                  <a:cubicBezTo>
                    <a:pt x="347599" y="121412"/>
                    <a:pt x="358140" y="114681"/>
                    <a:pt x="368808" y="108331"/>
                  </a:cubicBezTo>
                  <a:lnTo>
                    <a:pt x="382651" y="131445"/>
                  </a:lnTo>
                  <a:lnTo>
                    <a:pt x="368808" y="108331"/>
                  </a:lnTo>
                  <a:cubicBezTo>
                    <a:pt x="379476" y="101981"/>
                    <a:pt x="390271" y="95885"/>
                    <a:pt x="401193" y="90043"/>
                  </a:cubicBezTo>
                  <a:lnTo>
                    <a:pt x="434467" y="73279"/>
                  </a:lnTo>
                  <a:cubicBezTo>
                    <a:pt x="445643" y="67945"/>
                    <a:pt x="457073" y="62992"/>
                    <a:pt x="468503" y="58166"/>
                  </a:cubicBezTo>
                  <a:lnTo>
                    <a:pt x="478790" y="83058"/>
                  </a:lnTo>
                  <a:lnTo>
                    <a:pt x="468503" y="58166"/>
                  </a:lnTo>
                  <a:cubicBezTo>
                    <a:pt x="479933" y="53340"/>
                    <a:pt x="491617" y="48895"/>
                    <a:pt x="503301" y="44704"/>
                  </a:cubicBezTo>
                  <a:lnTo>
                    <a:pt x="538607" y="33020"/>
                  </a:lnTo>
                  <a:lnTo>
                    <a:pt x="546481" y="58801"/>
                  </a:lnTo>
                  <a:lnTo>
                    <a:pt x="538607" y="33020"/>
                  </a:lnTo>
                  <a:cubicBezTo>
                    <a:pt x="550545" y="29464"/>
                    <a:pt x="562483" y="26162"/>
                    <a:pt x="574421" y="23114"/>
                  </a:cubicBezTo>
                  <a:lnTo>
                    <a:pt x="610743" y="14986"/>
                  </a:lnTo>
                  <a:cubicBezTo>
                    <a:pt x="622935" y="12573"/>
                    <a:pt x="635127" y="10414"/>
                    <a:pt x="647446" y="8636"/>
                  </a:cubicBezTo>
                  <a:lnTo>
                    <a:pt x="651383" y="35306"/>
                  </a:lnTo>
                  <a:lnTo>
                    <a:pt x="647446" y="8636"/>
                  </a:lnTo>
                  <a:cubicBezTo>
                    <a:pt x="659765" y="6858"/>
                    <a:pt x="672084" y="5334"/>
                    <a:pt x="684403" y="4064"/>
                  </a:cubicBezTo>
                  <a:lnTo>
                    <a:pt x="721614" y="1270"/>
                  </a:lnTo>
                  <a:cubicBezTo>
                    <a:pt x="734060" y="635"/>
                    <a:pt x="746379" y="381"/>
                    <a:pt x="758825" y="381"/>
                  </a:cubicBezTo>
                  <a:lnTo>
                    <a:pt x="758825" y="26924"/>
                  </a:lnTo>
                  <a:lnTo>
                    <a:pt x="758825" y="0"/>
                  </a:lnTo>
                  <a:moveTo>
                    <a:pt x="758825" y="53975"/>
                  </a:moveTo>
                  <a:lnTo>
                    <a:pt x="724281" y="54864"/>
                  </a:lnTo>
                  <a:lnTo>
                    <a:pt x="723011" y="27940"/>
                  </a:lnTo>
                  <a:lnTo>
                    <a:pt x="724408" y="54864"/>
                  </a:lnTo>
                  <a:cubicBezTo>
                    <a:pt x="712851" y="55499"/>
                    <a:pt x="701421" y="56261"/>
                    <a:pt x="689864" y="57404"/>
                  </a:cubicBezTo>
                  <a:lnTo>
                    <a:pt x="686943" y="30480"/>
                  </a:lnTo>
                  <a:lnTo>
                    <a:pt x="689610" y="57277"/>
                  </a:lnTo>
                  <a:cubicBezTo>
                    <a:pt x="678180" y="58420"/>
                    <a:pt x="666623" y="59817"/>
                    <a:pt x="655320" y="61468"/>
                  </a:cubicBezTo>
                  <a:lnTo>
                    <a:pt x="621284" y="67310"/>
                  </a:lnTo>
                  <a:lnTo>
                    <a:pt x="616077" y="40894"/>
                  </a:lnTo>
                  <a:lnTo>
                    <a:pt x="621284" y="67310"/>
                  </a:lnTo>
                  <a:cubicBezTo>
                    <a:pt x="609981" y="69596"/>
                    <a:pt x="598678" y="72136"/>
                    <a:pt x="587502" y="74930"/>
                  </a:cubicBezTo>
                  <a:lnTo>
                    <a:pt x="580898" y="48768"/>
                  </a:lnTo>
                  <a:lnTo>
                    <a:pt x="587502" y="74930"/>
                  </a:lnTo>
                  <a:cubicBezTo>
                    <a:pt x="576326" y="77724"/>
                    <a:pt x="565150" y="80772"/>
                    <a:pt x="554101" y="84201"/>
                  </a:cubicBezTo>
                  <a:lnTo>
                    <a:pt x="521208" y="94996"/>
                  </a:lnTo>
                  <a:lnTo>
                    <a:pt x="512191" y="69596"/>
                  </a:lnTo>
                  <a:lnTo>
                    <a:pt x="521335" y="94996"/>
                  </a:lnTo>
                  <a:cubicBezTo>
                    <a:pt x="510413" y="98933"/>
                    <a:pt x="499745" y="102997"/>
                    <a:pt x="489077" y="107442"/>
                  </a:cubicBezTo>
                  <a:lnTo>
                    <a:pt x="457454" y="121412"/>
                  </a:lnTo>
                  <a:lnTo>
                    <a:pt x="445897" y="97028"/>
                  </a:lnTo>
                  <a:lnTo>
                    <a:pt x="457454" y="121412"/>
                  </a:lnTo>
                  <a:cubicBezTo>
                    <a:pt x="447040" y="126365"/>
                    <a:pt x="436753" y="131572"/>
                    <a:pt x="426593" y="136906"/>
                  </a:cubicBezTo>
                  <a:lnTo>
                    <a:pt x="413893" y="113157"/>
                  </a:lnTo>
                  <a:lnTo>
                    <a:pt x="426593" y="136906"/>
                  </a:lnTo>
                  <a:cubicBezTo>
                    <a:pt x="416433" y="142367"/>
                    <a:pt x="406400" y="148082"/>
                    <a:pt x="396494" y="153924"/>
                  </a:cubicBezTo>
                  <a:lnTo>
                    <a:pt x="367284" y="172466"/>
                  </a:lnTo>
                  <a:cubicBezTo>
                    <a:pt x="357759" y="178816"/>
                    <a:pt x="348234" y="185547"/>
                    <a:pt x="339090" y="192405"/>
                  </a:cubicBezTo>
                  <a:lnTo>
                    <a:pt x="311785" y="213741"/>
                  </a:lnTo>
                  <a:lnTo>
                    <a:pt x="294640" y="192913"/>
                  </a:lnTo>
                  <a:lnTo>
                    <a:pt x="311785" y="213741"/>
                  </a:lnTo>
                  <a:cubicBezTo>
                    <a:pt x="302895" y="220980"/>
                    <a:pt x="294132" y="228600"/>
                    <a:pt x="285623" y="236347"/>
                  </a:cubicBezTo>
                  <a:lnTo>
                    <a:pt x="267462" y="216408"/>
                  </a:lnTo>
                  <a:lnTo>
                    <a:pt x="285623" y="236347"/>
                  </a:lnTo>
                  <a:cubicBezTo>
                    <a:pt x="277114" y="244094"/>
                    <a:pt x="268732" y="252095"/>
                    <a:pt x="260604" y="260223"/>
                  </a:cubicBezTo>
                  <a:lnTo>
                    <a:pt x="241427" y="241300"/>
                  </a:lnTo>
                  <a:lnTo>
                    <a:pt x="260477" y="260350"/>
                  </a:lnTo>
                  <a:cubicBezTo>
                    <a:pt x="252349" y="268478"/>
                    <a:pt x="244348" y="276860"/>
                    <a:pt x="236601" y="285369"/>
                  </a:cubicBezTo>
                  <a:lnTo>
                    <a:pt x="216662" y="267208"/>
                  </a:lnTo>
                  <a:lnTo>
                    <a:pt x="236601" y="285369"/>
                  </a:lnTo>
                  <a:cubicBezTo>
                    <a:pt x="228854" y="293878"/>
                    <a:pt x="221361" y="302641"/>
                    <a:pt x="213995" y="311531"/>
                  </a:cubicBezTo>
                  <a:lnTo>
                    <a:pt x="192659" y="338836"/>
                  </a:lnTo>
                  <a:cubicBezTo>
                    <a:pt x="185801" y="348107"/>
                    <a:pt x="179197" y="357505"/>
                    <a:pt x="172720" y="367157"/>
                  </a:cubicBezTo>
                  <a:lnTo>
                    <a:pt x="154178" y="396367"/>
                  </a:lnTo>
                  <a:lnTo>
                    <a:pt x="131064" y="382524"/>
                  </a:lnTo>
                  <a:lnTo>
                    <a:pt x="154178" y="396367"/>
                  </a:lnTo>
                  <a:cubicBezTo>
                    <a:pt x="148209" y="406273"/>
                    <a:pt x="142494" y="416306"/>
                    <a:pt x="137160" y="426466"/>
                  </a:cubicBezTo>
                  <a:lnTo>
                    <a:pt x="121539" y="457327"/>
                  </a:lnTo>
                  <a:cubicBezTo>
                    <a:pt x="116586" y="467741"/>
                    <a:pt x="111887" y="478282"/>
                    <a:pt x="107569" y="488950"/>
                  </a:cubicBezTo>
                  <a:lnTo>
                    <a:pt x="82677" y="478663"/>
                  </a:lnTo>
                  <a:lnTo>
                    <a:pt x="107569" y="488950"/>
                  </a:lnTo>
                  <a:cubicBezTo>
                    <a:pt x="103124" y="499618"/>
                    <a:pt x="98933" y="510413"/>
                    <a:pt x="95123" y="521208"/>
                  </a:cubicBezTo>
                  <a:lnTo>
                    <a:pt x="84328" y="554101"/>
                  </a:lnTo>
                  <a:cubicBezTo>
                    <a:pt x="81026" y="565150"/>
                    <a:pt x="77851" y="576199"/>
                    <a:pt x="75057" y="587375"/>
                  </a:cubicBezTo>
                  <a:lnTo>
                    <a:pt x="48895" y="580771"/>
                  </a:lnTo>
                  <a:lnTo>
                    <a:pt x="75057" y="587375"/>
                  </a:lnTo>
                  <a:cubicBezTo>
                    <a:pt x="72263" y="598551"/>
                    <a:pt x="69723" y="609854"/>
                    <a:pt x="67437" y="621157"/>
                  </a:cubicBezTo>
                  <a:lnTo>
                    <a:pt x="41021" y="615950"/>
                  </a:lnTo>
                  <a:lnTo>
                    <a:pt x="67437" y="621157"/>
                  </a:lnTo>
                  <a:cubicBezTo>
                    <a:pt x="65151" y="632460"/>
                    <a:pt x="63246" y="643890"/>
                    <a:pt x="61595" y="655193"/>
                  </a:cubicBezTo>
                  <a:lnTo>
                    <a:pt x="57404" y="689483"/>
                  </a:lnTo>
                  <a:cubicBezTo>
                    <a:pt x="56261" y="700913"/>
                    <a:pt x="55372" y="712470"/>
                    <a:pt x="54864" y="723900"/>
                  </a:cubicBezTo>
                  <a:lnTo>
                    <a:pt x="53975" y="758444"/>
                  </a:lnTo>
                  <a:lnTo>
                    <a:pt x="53975" y="5141087"/>
                  </a:lnTo>
                  <a:cubicBezTo>
                    <a:pt x="53975" y="5152644"/>
                    <a:pt x="54229" y="5164201"/>
                    <a:pt x="54864" y="5175631"/>
                  </a:cubicBezTo>
                  <a:lnTo>
                    <a:pt x="57404" y="5210175"/>
                  </a:lnTo>
                  <a:cubicBezTo>
                    <a:pt x="58547" y="5221605"/>
                    <a:pt x="59944" y="5233035"/>
                    <a:pt x="61595" y="5244465"/>
                  </a:cubicBezTo>
                  <a:lnTo>
                    <a:pt x="67437" y="5278501"/>
                  </a:lnTo>
                  <a:lnTo>
                    <a:pt x="41021" y="5283708"/>
                  </a:lnTo>
                  <a:lnTo>
                    <a:pt x="67437" y="5278501"/>
                  </a:lnTo>
                  <a:cubicBezTo>
                    <a:pt x="69723" y="5289804"/>
                    <a:pt x="72263" y="5301107"/>
                    <a:pt x="75057" y="5312283"/>
                  </a:cubicBezTo>
                  <a:lnTo>
                    <a:pt x="84328" y="5345557"/>
                  </a:lnTo>
                  <a:cubicBezTo>
                    <a:pt x="87630" y="5356606"/>
                    <a:pt x="91313" y="5367528"/>
                    <a:pt x="95123" y="5378450"/>
                  </a:cubicBezTo>
                  <a:lnTo>
                    <a:pt x="107569" y="5410708"/>
                  </a:lnTo>
                  <a:lnTo>
                    <a:pt x="82677" y="5420995"/>
                  </a:lnTo>
                  <a:lnTo>
                    <a:pt x="107569" y="5410708"/>
                  </a:lnTo>
                  <a:cubicBezTo>
                    <a:pt x="112014" y="5421376"/>
                    <a:pt x="116713" y="5431917"/>
                    <a:pt x="121539" y="5442331"/>
                  </a:cubicBezTo>
                  <a:lnTo>
                    <a:pt x="137160" y="5473192"/>
                  </a:lnTo>
                  <a:cubicBezTo>
                    <a:pt x="142621" y="5483352"/>
                    <a:pt x="148336" y="5493385"/>
                    <a:pt x="154178" y="5503291"/>
                  </a:cubicBezTo>
                  <a:lnTo>
                    <a:pt x="131064" y="5517134"/>
                  </a:lnTo>
                  <a:lnTo>
                    <a:pt x="154178" y="5503291"/>
                  </a:lnTo>
                  <a:cubicBezTo>
                    <a:pt x="160147" y="5513197"/>
                    <a:pt x="166243" y="5522976"/>
                    <a:pt x="172720" y="5532501"/>
                  </a:cubicBezTo>
                  <a:lnTo>
                    <a:pt x="192659" y="5560822"/>
                  </a:lnTo>
                  <a:cubicBezTo>
                    <a:pt x="199517" y="5570093"/>
                    <a:pt x="206629" y="5579237"/>
                    <a:pt x="213868" y="5588000"/>
                  </a:cubicBezTo>
                  <a:lnTo>
                    <a:pt x="236474" y="5614289"/>
                  </a:lnTo>
                  <a:lnTo>
                    <a:pt x="216535" y="5632323"/>
                  </a:lnTo>
                  <a:lnTo>
                    <a:pt x="236474" y="5614162"/>
                  </a:lnTo>
                  <a:cubicBezTo>
                    <a:pt x="244221" y="5622672"/>
                    <a:pt x="252222" y="5631053"/>
                    <a:pt x="260350" y="5639308"/>
                  </a:cubicBezTo>
                  <a:lnTo>
                    <a:pt x="241300" y="5658358"/>
                  </a:lnTo>
                  <a:lnTo>
                    <a:pt x="260350" y="5639308"/>
                  </a:lnTo>
                  <a:cubicBezTo>
                    <a:pt x="268478" y="5647437"/>
                    <a:pt x="276860" y="5655437"/>
                    <a:pt x="285369" y="5663185"/>
                  </a:cubicBezTo>
                  <a:lnTo>
                    <a:pt x="267208" y="5683124"/>
                  </a:lnTo>
                  <a:lnTo>
                    <a:pt x="285369" y="5663185"/>
                  </a:lnTo>
                  <a:cubicBezTo>
                    <a:pt x="293878" y="5670931"/>
                    <a:pt x="302641" y="5678425"/>
                    <a:pt x="311531" y="5685791"/>
                  </a:cubicBezTo>
                  <a:lnTo>
                    <a:pt x="294386" y="5706619"/>
                  </a:lnTo>
                  <a:lnTo>
                    <a:pt x="311531" y="5685791"/>
                  </a:lnTo>
                  <a:cubicBezTo>
                    <a:pt x="320421" y="5693156"/>
                    <a:pt x="329565" y="5700269"/>
                    <a:pt x="338836" y="5707126"/>
                  </a:cubicBezTo>
                  <a:lnTo>
                    <a:pt x="322834" y="5728843"/>
                  </a:lnTo>
                  <a:lnTo>
                    <a:pt x="338836" y="5707126"/>
                  </a:lnTo>
                  <a:cubicBezTo>
                    <a:pt x="348107" y="5713985"/>
                    <a:pt x="357505" y="5720588"/>
                    <a:pt x="367157" y="5727066"/>
                  </a:cubicBezTo>
                  <a:lnTo>
                    <a:pt x="352171" y="5749418"/>
                  </a:lnTo>
                  <a:lnTo>
                    <a:pt x="367157" y="5726939"/>
                  </a:lnTo>
                  <a:cubicBezTo>
                    <a:pt x="376809" y="5733289"/>
                    <a:pt x="386461" y="5739512"/>
                    <a:pt x="396367" y="5745481"/>
                  </a:cubicBezTo>
                  <a:lnTo>
                    <a:pt x="382524" y="5768595"/>
                  </a:lnTo>
                  <a:lnTo>
                    <a:pt x="396367" y="5745481"/>
                  </a:lnTo>
                  <a:cubicBezTo>
                    <a:pt x="406273" y="5751450"/>
                    <a:pt x="416306" y="5757038"/>
                    <a:pt x="426466" y="5762499"/>
                  </a:cubicBezTo>
                  <a:lnTo>
                    <a:pt x="457327" y="5777993"/>
                  </a:lnTo>
                  <a:lnTo>
                    <a:pt x="445770" y="5802377"/>
                  </a:lnTo>
                  <a:lnTo>
                    <a:pt x="457327" y="5777993"/>
                  </a:lnTo>
                  <a:cubicBezTo>
                    <a:pt x="467741" y="5782946"/>
                    <a:pt x="478282" y="5787645"/>
                    <a:pt x="488950" y="5792089"/>
                  </a:cubicBezTo>
                  <a:lnTo>
                    <a:pt x="521208" y="5804536"/>
                  </a:lnTo>
                  <a:cubicBezTo>
                    <a:pt x="532003" y="5808473"/>
                    <a:pt x="542925" y="5812029"/>
                    <a:pt x="553974" y="5815331"/>
                  </a:cubicBezTo>
                  <a:lnTo>
                    <a:pt x="587375" y="5824602"/>
                  </a:lnTo>
                  <a:lnTo>
                    <a:pt x="580771" y="5850764"/>
                  </a:lnTo>
                  <a:lnTo>
                    <a:pt x="587375" y="5824602"/>
                  </a:lnTo>
                  <a:cubicBezTo>
                    <a:pt x="598551" y="5827396"/>
                    <a:pt x="609854" y="5829936"/>
                    <a:pt x="621157" y="5832222"/>
                  </a:cubicBezTo>
                  <a:lnTo>
                    <a:pt x="615950" y="5858638"/>
                  </a:lnTo>
                  <a:lnTo>
                    <a:pt x="621157" y="5832222"/>
                  </a:lnTo>
                  <a:cubicBezTo>
                    <a:pt x="632460" y="5834508"/>
                    <a:pt x="643890" y="5836413"/>
                    <a:pt x="655320" y="5838191"/>
                  </a:cubicBezTo>
                  <a:lnTo>
                    <a:pt x="651383" y="5864861"/>
                  </a:lnTo>
                  <a:lnTo>
                    <a:pt x="655320" y="5838191"/>
                  </a:lnTo>
                  <a:cubicBezTo>
                    <a:pt x="666750" y="5839842"/>
                    <a:pt x="678180" y="5841239"/>
                    <a:pt x="689610" y="5842382"/>
                  </a:cubicBezTo>
                  <a:lnTo>
                    <a:pt x="686943" y="5869179"/>
                  </a:lnTo>
                  <a:lnTo>
                    <a:pt x="689610" y="5842382"/>
                  </a:lnTo>
                  <a:cubicBezTo>
                    <a:pt x="701040" y="5843525"/>
                    <a:pt x="712597" y="5844287"/>
                    <a:pt x="724154" y="5844922"/>
                  </a:cubicBezTo>
                  <a:lnTo>
                    <a:pt x="722757" y="5871846"/>
                  </a:lnTo>
                  <a:lnTo>
                    <a:pt x="724027" y="5844922"/>
                  </a:lnTo>
                  <a:cubicBezTo>
                    <a:pt x="735584" y="5845557"/>
                    <a:pt x="747141" y="5845811"/>
                    <a:pt x="758571" y="5845811"/>
                  </a:cubicBezTo>
                  <a:lnTo>
                    <a:pt x="7077456" y="5845811"/>
                  </a:lnTo>
                  <a:cubicBezTo>
                    <a:pt x="7089013" y="5845811"/>
                    <a:pt x="7100443" y="5845557"/>
                    <a:pt x="7112000" y="5844922"/>
                  </a:cubicBezTo>
                  <a:lnTo>
                    <a:pt x="7113270" y="5871846"/>
                  </a:lnTo>
                  <a:lnTo>
                    <a:pt x="7111873" y="5844922"/>
                  </a:lnTo>
                  <a:cubicBezTo>
                    <a:pt x="7123429" y="5844414"/>
                    <a:pt x="7134860" y="5843525"/>
                    <a:pt x="7146416" y="5842382"/>
                  </a:cubicBezTo>
                  <a:lnTo>
                    <a:pt x="7149084" y="5869179"/>
                  </a:lnTo>
                  <a:lnTo>
                    <a:pt x="7146416" y="5842382"/>
                  </a:lnTo>
                  <a:cubicBezTo>
                    <a:pt x="7157847" y="5841239"/>
                    <a:pt x="7169403" y="5839842"/>
                    <a:pt x="7180834" y="5838191"/>
                  </a:cubicBezTo>
                  <a:lnTo>
                    <a:pt x="7184771" y="5864861"/>
                  </a:lnTo>
                  <a:lnTo>
                    <a:pt x="7180834" y="5838191"/>
                  </a:lnTo>
                  <a:cubicBezTo>
                    <a:pt x="7192264" y="5836540"/>
                    <a:pt x="7203566" y="5834508"/>
                    <a:pt x="7214870" y="5832222"/>
                  </a:cubicBezTo>
                  <a:lnTo>
                    <a:pt x="7248651" y="5824602"/>
                  </a:lnTo>
                  <a:lnTo>
                    <a:pt x="7255255" y="5850764"/>
                  </a:lnTo>
                  <a:lnTo>
                    <a:pt x="7248651" y="5824602"/>
                  </a:lnTo>
                  <a:cubicBezTo>
                    <a:pt x="7259827" y="5821808"/>
                    <a:pt x="7270876" y="5818760"/>
                    <a:pt x="7281925" y="5815331"/>
                  </a:cubicBezTo>
                  <a:lnTo>
                    <a:pt x="7314819" y="5804536"/>
                  </a:lnTo>
                  <a:cubicBezTo>
                    <a:pt x="7325613" y="5800599"/>
                    <a:pt x="7336409" y="5796535"/>
                    <a:pt x="7347076" y="5792089"/>
                  </a:cubicBezTo>
                  <a:lnTo>
                    <a:pt x="7378699" y="5778119"/>
                  </a:lnTo>
                  <a:cubicBezTo>
                    <a:pt x="7389113" y="5773166"/>
                    <a:pt x="7399400" y="5767960"/>
                    <a:pt x="7409560" y="5762625"/>
                  </a:cubicBezTo>
                  <a:lnTo>
                    <a:pt x="7422260" y="5786374"/>
                  </a:lnTo>
                  <a:lnTo>
                    <a:pt x="7409560" y="5762625"/>
                  </a:lnTo>
                  <a:cubicBezTo>
                    <a:pt x="7419720" y="5757164"/>
                    <a:pt x="7429753" y="5751449"/>
                    <a:pt x="7439659" y="5745607"/>
                  </a:cubicBezTo>
                  <a:lnTo>
                    <a:pt x="7468869" y="5727066"/>
                  </a:lnTo>
                  <a:lnTo>
                    <a:pt x="7483855" y="5749544"/>
                  </a:lnTo>
                  <a:lnTo>
                    <a:pt x="7468869" y="5727192"/>
                  </a:lnTo>
                  <a:cubicBezTo>
                    <a:pt x="7478394" y="5720842"/>
                    <a:pt x="7487919" y="5714111"/>
                    <a:pt x="7497190" y="5707253"/>
                  </a:cubicBezTo>
                  <a:lnTo>
                    <a:pt x="7513192" y="5728970"/>
                  </a:lnTo>
                  <a:lnTo>
                    <a:pt x="7497062" y="5707253"/>
                  </a:lnTo>
                  <a:cubicBezTo>
                    <a:pt x="7506333" y="5700395"/>
                    <a:pt x="7515478" y="5693283"/>
                    <a:pt x="7524368" y="5685917"/>
                  </a:cubicBezTo>
                  <a:lnTo>
                    <a:pt x="7541512" y="5706745"/>
                  </a:lnTo>
                  <a:lnTo>
                    <a:pt x="7524368" y="5685917"/>
                  </a:lnTo>
                  <a:cubicBezTo>
                    <a:pt x="7533258" y="5678551"/>
                    <a:pt x="7542021" y="5671058"/>
                    <a:pt x="7550530" y="5663311"/>
                  </a:cubicBezTo>
                  <a:lnTo>
                    <a:pt x="7568691" y="5683250"/>
                  </a:lnTo>
                  <a:lnTo>
                    <a:pt x="7550530" y="5663311"/>
                  </a:lnTo>
                  <a:cubicBezTo>
                    <a:pt x="7559038" y="5655564"/>
                    <a:pt x="7567421" y="5647563"/>
                    <a:pt x="7575548" y="5639435"/>
                  </a:cubicBezTo>
                  <a:lnTo>
                    <a:pt x="7599424" y="5614416"/>
                  </a:lnTo>
                  <a:lnTo>
                    <a:pt x="7619363" y="5632577"/>
                  </a:lnTo>
                  <a:lnTo>
                    <a:pt x="7599424" y="5614543"/>
                  </a:lnTo>
                  <a:cubicBezTo>
                    <a:pt x="7607171" y="5606034"/>
                    <a:pt x="7614665" y="5597271"/>
                    <a:pt x="7622031" y="5588381"/>
                  </a:cubicBezTo>
                  <a:lnTo>
                    <a:pt x="7643367" y="5561076"/>
                  </a:lnTo>
                  <a:lnTo>
                    <a:pt x="7665084" y="5577078"/>
                  </a:lnTo>
                  <a:lnTo>
                    <a:pt x="7643367" y="5561076"/>
                  </a:lnTo>
                  <a:cubicBezTo>
                    <a:pt x="7650224" y="5551805"/>
                    <a:pt x="7656829" y="5542407"/>
                    <a:pt x="7663306" y="5532755"/>
                  </a:cubicBezTo>
                  <a:lnTo>
                    <a:pt x="7681848" y="5503545"/>
                  </a:lnTo>
                  <a:cubicBezTo>
                    <a:pt x="7687817" y="5493639"/>
                    <a:pt x="7693532" y="5483606"/>
                    <a:pt x="7698866" y="5473446"/>
                  </a:cubicBezTo>
                  <a:lnTo>
                    <a:pt x="7714487" y="5442585"/>
                  </a:lnTo>
                  <a:lnTo>
                    <a:pt x="7738871" y="5454142"/>
                  </a:lnTo>
                  <a:lnTo>
                    <a:pt x="7714487" y="5442585"/>
                  </a:lnTo>
                  <a:cubicBezTo>
                    <a:pt x="7719440" y="5432171"/>
                    <a:pt x="7724139" y="5421630"/>
                    <a:pt x="7728584" y="5410962"/>
                  </a:cubicBezTo>
                  <a:lnTo>
                    <a:pt x="7753476" y="5421249"/>
                  </a:lnTo>
                  <a:lnTo>
                    <a:pt x="7728584" y="5410962"/>
                  </a:lnTo>
                  <a:cubicBezTo>
                    <a:pt x="7733029" y="5400294"/>
                    <a:pt x="7737093" y="5389499"/>
                    <a:pt x="7741030" y="5378704"/>
                  </a:cubicBezTo>
                  <a:lnTo>
                    <a:pt x="7766430" y="5387848"/>
                  </a:lnTo>
                  <a:lnTo>
                    <a:pt x="7741030" y="5378704"/>
                  </a:lnTo>
                  <a:cubicBezTo>
                    <a:pt x="7744967" y="5367909"/>
                    <a:pt x="7748523" y="5356860"/>
                    <a:pt x="7751952" y="5345811"/>
                  </a:cubicBezTo>
                  <a:lnTo>
                    <a:pt x="7777733" y="5353685"/>
                  </a:lnTo>
                  <a:lnTo>
                    <a:pt x="7751952" y="5345811"/>
                  </a:lnTo>
                  <a:cubicBezTo>
                    <a:pt x="7755254" y="5334762"/>
                    <a:pt x="7758302" y="5323713"/>
                    <a:pt x="7761222" y="5312537"/>
                  </a:cubicBezTo>
                  <a:lnTo>
                    <a:pt x="7768842" y="5278755"/>
                  </a:lnTo>
                  <a:lnTo>
                    <a:pt x="7795258" y="5283962"/>
                  </a:lnTo>
                  <a:lnTo>
                    <a:pt x="7768842" y="5278755"/>
                  </a:lnTo>
                  <a:cubicBezTo>
                    <a:pt x="7771128" y="5267452"/>
                    <a:pt x="7773033" y="5256022"/>
                    <a:pt x="7774811" y="5244592"/>
                  </a:cubicBezTo>
                  <a:lnTo>
                    <a:pt x="7801480" y="5248529"/>
                  </a:lnTo>
                  <a:lnTo>
                    <a:pt x="7774811" y="5244592"/>
                  </a:lnTo>
                  <a:cubicBezTo>
                    <a:pt x="7776462" y="5233162"/>
                    <a:pt x="7777858" y="5221732"/>
                    <a:pt x="7779002" y="5210302"/>
                  </a:cubicBezTo>
                  <a:lnTo>
                    <a:pt x="7805799" y="5212969"/>
                  </a:lnTo>
                  <a:lnTo>
                    <a:pt x="7779002" y="5210302"/>
                  </a:lnTo>
                  <a:cubicBezTo>
                    <a:pt x="7780145" y="5198745"/>
                    <a:pt x="7781033" y="5187315"/>
                    <a:pt x="7781542" y="5175758"/>
                  </a:cubicBezTo>
                  <a:lnTo>
                    <a:pt x="7808466" y="5177028"/>
                  </a:lnTo>
                  <a:lnTo>
                    <a:pt x="7781542" y="5175758"/>
                  </a:lnTo>
                  <a:cubicBezTo>
                    <a:pt x="7782050" y="5164201"/>
                    <a:pt x="7782431" y="5152644"/>
                    <a:pt x="7782431" y="5141214"/>
                  </a:cubicBezTo>
                  <a:lnTo>
                    <a:pt x="7782431" y="758571"/>
                  </a:lnTo>
                  <a:cubicBezTo>
                    <a:pt x="7782431" y="747014"/>
                    <a:pt x="7782177" y="735457"/>
                    <a:pt x="7781542" y="724027"/>
                  </a:cubicBezTo>
                  <a:lnTo>
                    <a:pt x="7808466" y="722757"/>
                  </a:lnTo>
                  <a:lnTo>
                    <a:pt x="7781542" y="724027"/>
                  </a:lnTo>
                  <a:cubicBezTo>
                    <a:pt x="7780907" y="712470"/>
                    <a:pt x="7780145" y="701040"/>
                    <a:pt x="7779002" y="689483"/>
                  </a:cubicBezTo>
                  <a:lnTo>
                    <a:pt x="7805799" y="686816"/>
                  </a:lnTo>
                  <a:lnTo>
                    <a:pt x="7779002" y="689483"/>
                  </a:lnTo>
                  <a:cubicBezTo>
                    <a:pt x="7777858" y="678053"/>
                    <a:pt x="7776462" y="666623"/>
                    <a:pt x="7774811" y="655193"/>
                  </a:cubicBezTo>
                  <a:lnTo>
                    <a:pt x="7801480" y="651256"/>
                  </a:lnTo>
                  <a:lnTo>
                    <a:pt x="7774811" y="655193"/>
                  </a:lnTo>
                  <a:cubicBezTo>
                    <a:pt x="7773160" y="643763"/>
                    <a:pt x="7771128" y="632460"/>
                    <a:pt x="7768842" y="621157"/>
                  </a:cubicBezTo>
                  <a:lnTo>
                    <a:pt x="7761222" y="587375"/>
                  </a:lnTo>
                  <a:cubicBezTo>
                    <a:pt x="7758429" y="576199"/>
                    <a:pt x="7755380" y="565023"/>
                    <a:pt x="7751952" y="553974"/>
                  </a:cubicBezTo>
                  <a:lnTo>
                    <a:pt x="7777733" y="546100"/>
                  </a:lnTo>
                  <a:lnTo>
                    <a:pt x="7751952" y="553974"/>
                  </a:lnTo>
                  <a:cubicBezTo>
                    <a:pt x="7748649" y="542925"/>
                    <a:pt x="7744967" y="532003"/>
                    <a:pt x="7741030" y="521081"/>
                  </a:cubicBezTo>
                  <a:lnTo>
                    <a:pt x="7766430" y="511937"/>
                  </a:lnTo>
                  <a:lnTo>
                    <a:pt x="7741030" y="521081"/>
                  </a:lnTo>
                  <a:cubicBezTo>
                    <a:pt x="7737093" y="510159"/>
                    <a:pt x="7733029" y="499491"/>
                    <a:pt x="7728584" y="488823"/>
                  </a:cubicBezTo>
                  <a:lnTo>
                    <a:pt x="7753476" y="478536"/>
                  </a:lnTo>
                  <a:lnTo>
                    <a:pt x="7728584" y="488823"/>
                  </a:lnTo>
                  <a:cubicBezTo>
                    <a:pt x="7724139" y="478155"/>
                    <a:pt x="7719440" y="467614"/>
                    <a:pt x="7714487" y="457200"/>
                  </a:cubicBezTo>
                  <a:lnTo>
                    <a:pt x="7738871" y="445643"/>
                  </a:lnTo>
                  <a:lnTo>
                    <a:pt x="7714487" y="457200"/>
                  </a:lnTo>
                  <a:cubicBezTo>
                    <a:pt x="7709534" y="446786"/>
                    <a:pt x="7704327" y="436499"/>
                    <a:pt x="7698866" y="426339"/>
                  </a:cubicBezTo>
                  <a:lnTo>
                    <a:pt x="7681848" y="396240"/>
                  </a:lnTo>
                  <a:cubicBezTo>
                    <a:pt x="7675879" y="386334"/>
                    <a:pt x="7669783" y="376682"/>
                    <a:pt x="7663306" y="367030"/>
                  </a:cubicBezTo>
                  <a:lnTo>
                    <a:pt x="7643367" y="338709"/>
                  </a:lnTo>
                  <a:lnTo>
                    <a:pt x="7665084" y="322580"/>
                  </a:lnTo>
                  <a:lnTo>
                    <a:pt x="7643367" y="338709"/>
                  </a:lnTo>
                  <a:cubicBezTo>
                    <a:pt x="7636509" y="329438"/>
                    <a:pt x="7629397" y="320294"/>
                    <a:pt x="7622031" y="311404"/>
                  </a:cubicBezTo>
                  <a:lnTo>
                    <a:pt x="7599424" y="285242"/>
                  </a:lnTo>
                  <a:cubicBezTo>
                    <a:pt x="7591678" y="276733"/>
                    <a:pt x="7583677" y="268351"/>
                    <a:pt x="7575548" y="260223"/>
                  </a:cubicBezTo>
                  <a:lnTo>
                    <a:pt x="7550530" y="236347"/>
                  </a:lnTo>
                  <a:lnTo>
                    <a:pt x="7568691" y="216408"/>
                  </a:lnTo>
                  <a:lnTo>
                    <a:pt x="7550530" y="236347"/>
                  </a:lnTo>
                  <a:cubicBezTo>
                    <a:pt x="7542021" y="228600"/>
                    <a:pt x="7533258" y="221107"/>
                    <a:pt x="7524368" y="213741"/>
                  </a:cubicBezTo>
                  <a:lnTo>
                    <a:pt x="7541512" y="192913"/>
                  </a:lnTo>
                  <a:lnTo>
                    <a:pt x="7524368" y="213741"/>
                  </a:lnTo>
                  <a:cubicBezTo>
                    <a:pt x="7515478" y="206375"/>
                    <a:pt x="7506334" y="199390"/>
                    <a:pt x="7497062" y="192405"/>
                  </a:cubicBezTo>
                  <a:lnTo>
                    <a:pt x="7513192" y="170688"/>
                  </a:lnTo>
                  <a:lnTo>
                    <a:pt x="7497190" y="192405"/>
                  </a:lnTo>
                  <a:cubicBezTo>
                    <a:pt x="7487919" y="185547"/>
                    <a:pt x="7478521" y="178943"/>
                    <a:pt x="7468869" y="172466"/>
                  </a:cubicBezTo>
                  <a:lnTo>
                    <a:pt x="7439659" y="153924"/>
                  </a:lnTo>
                  <a:cubicBezTo>
                    <a:pt x="7429753" y="147955"/>
                    <a:pt x="7419720" y="142367"/>
                    <a:pt x="7409560" y="136906"/>
                  </a:cubicBezTo>
                  <a:lnTo>
                    <a:pt x="7422260" y="113157"/>
                  </a:lnTo>
                  <a:lnTo>
                    <a:pt x="7409560" y="136906"/>
                  </a:lnTo>
                  <a:cubicBezTo>
                    <a:pt x="7399400" y="131445"/>
                    <a:pt x="7389113" y="126238"/>
                    <a:pt x="7378699" y="121285"/>
                  </a:cubicBezTo>
                  <a:lnTo>
                    <a:pt x="7347076" y="107315"/>
                  </a:lnTo>
                  <a:cubicBezTo>
                    <a:pt x="7336408" y="102870"/>
                    <a:pt x="7325613" y="98806"/>
                    <a:pt x="7314819" y="94869"/>
                  </a:cubicBezTo>
                  <a:lnTo>
                    <a:pt x="7323836" y="69469"/>
                  </a:lnTo>
                  <a:lnTo>
                    <a:pt x="7314819" y="94869"/>
                  </a:lnTo>
                  <a:cubicBezTo>
                    <a:pt x="7303897" y="90932"/>
                    <a:pt x="7292975" y="87376"/>
                    <a:pt x="7281925" y="84074"/>
                  </a:cubicBezTo>
                  <a:lnTo>
                    <a:pt x="7248524" y="74803"/>
                  </a:lnTo>
                  <a:lnTo>
                    <a:pt x="7255128" y="48641"/>
                  </a:lnTo>
                  <a:lnTo>
                    <a:pt x="7248524" y="74803"/>
                  </a:lnTo>
                  <a:cubicBezTo>
                    <a:pt x="7237348" y="72009"/>
                    <a:pt x="7226045" y="69469"/>
                    <a:pt x="7214742" y="67183"/>
                  </a:cubicBezTo>
                  <a:lnTo>
                    <a:pt x="7180707" y="61341"/>
                  </a:lnTo>
                  <a:cubicBezTo>
                    <a:pt x="7169276" y="59690"/>
                    <a:pt x="7157847" y="58166"/>
                    <a:pt x="7146416" y="57150"/>
                  </a:cubicBezTo>
                  <a:lnTo>
                    <a:pt x="7149084" y="30353"/>
                  </a:lnTo>
                  <a:lnTo>
                    <a:pt x="7146416" y="57150"/>
                  </a:lnTo>
                  <a:cubicBezTo>
                    <a:pt x="7134986" y="56007"/>
                    <a:pt x="7123429" y="55118"/>
                    <a:pt x="7111873" y="54610"/>
                  </a:cubicBezTo>
                  <a:lnTo>
                    <a:pt x="7113270" y="27686"/>
                  </a:lnTo>
                  <a:lnTo>
                    <a:pt x="7112000" y="54610"/>
                  </a:lnTo>
                  <a:cubicBezTo>
                    <a:pt x="7100443" y="54102"/>
                    <a:pt x="7089013" y="53721"/>
                    <a:pt x="7077456" y="53721"/>
                  </a:cubicBezTo>
                  <a:lnTo>
                    <a:pt x="758698" y="5372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923542" y="682625"/>
              <a:ext cx="4008247" cy="17907"/>
            </a:xfrm>
            <a:custGeom>
              <a:avLst/>
              <a:gdLst/>
              <a:ahLst/>
              <a:cxnLst/>
              <a:rect l="l" t="t" r="r" b="b"/>
              <a:pathLst>
                <a:path w="4008247" h="17907">
                  <a:moveTo>
                    <a:pt x="0" y="0"/>
                  </a:moveTo>
                  <a:lnTo>
                    <a:pt x="0" y="8890"/>
                  </a:lnTo>
                  <a:lnTo>
                    <a:pt x="0" y="0"/>
                  </a:lnTo>
                  <a:lnTo>
                    <a:pt x="4008247" y="0"/>
                  </a:lnTo>
                  <a:lnTo>
                    <a:pt x="4008247" y="8890"/>
                  </a:lnTo>
                  <a:lnTo>
                    <a:pt x="4008247" y="17780"/>
                  </a:lnTo>
                  <a:lnTo>
                    <a:pt x="0" y="17780"/>
                  </a:lnTo>
                  <a:lnTo>
                    <a:pt x="0" y="8890"/>
                  </a:lnTo>
                  <a:lnTo>
                    <a:pt x="0" y="0"/>
                  </a:lnTo>
                  <a:moveTo>
                    <a:pt x="0" y="17907"/>
                  </a:moveTo>
                  <a:lnTo>
                    <a:pt x="0" y="0"/>
                  </a:lnTo>
                  <a:lnTo>
                    <a:pt x="4008247" y="0"/>
                  </a:lnTo>
                  <a:lnTo>
                    <a:pt x="4008247" y="17907"/>
                  </a:lnTo>
                  <a:lnTo>
                    <a:pt x="0" y="1790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872617" y="5079365"/>
              <a:ext cx="6236335" cy="760984"/>
            </a:xfrm>
            <a:custGeom>
              <a:avLst/>
              <a:gdLst/>
              <a:ahLst/>
              <a:cxnLst/>
              <a:rect l="l" t="t" r="r" b="b"/>
              <a:pathLst>
                <a:path w="6236335" h="760984">
                  <a:moveTo>
                    <a:pt x="5701030" y="0"/>
                  </a:moveTo>
                  <a:lnTo>
                    <a:pt x="6211570" y="362966"/>
                  </a:lnTo>
                  <a:lnTo>
                    <a:pt x="6236335" y="380492"/>
                  </a:lnTo>
                  <a:lnTo>
                    <a:pt x="6211570" y="398018"/>
                  </a:lnTo>
                  <a:lnTo>
                    <a:pt x="5701030" y="760984"/>
                  </a:lnTo>
                  <a:lnTo>
                    <a:pt x="5676011" y="725805"/>
                  </a:lnTo>
                  <a:lnTo>
                    <a:pt x="6186551" y="362839"/>
                  </a:lnTo>
                  <a:lnTo>
                    <a:pt x="6198997" y="380365"/>
                  </a:lnTo>
                  <a:lnTo>
                    <a:pt x="6186551" y="397891"/>
                  </a:lnTo>
                  <a:lnTo>
                    <a:pt x="5676011" y="34926"/>
                  </a:lnTo>
                  <a:close/>
                  <a:moveTo>
                    <a:pt x="6199123" y="402082"/>
                  </a:moveTo>
                  <a:lnTo>
                    <a:pt x="0" y="402082"/>
                  </a:lnTo>
                  <a:lnTo>
                    <a:pt x="0" y="358902"/>
                  </a:lnTo>
                  <a:lnTo>
                    <a:pt x="6199124" y="358902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2775537" y="5866914"/>
            <a:ext cx="2487616" cy="1181986"/>
          </a:xfrm>
          <a:custGeom>
            <a:avLst/>
            <a:gdLst/>
            <a:ahLst/>
            <a:cxnLst/>
            <a:rect l="l" t="t" r="r" b="b"/>
            <a:pathLst>
              <a:path w="2487616" h="1181986">
                <a:moveTo>
                  <a:pt x="0" y="0"/>
                </a:moveTo>
                <a:lnTo>
                  <a:pt x="2487616" y="0"/>
                </a:lnTo>
                <a:lnTo>
                  <a:pt x="2487616" y="1181986"/>
                </a:lnTo>
                <a:lnTo>
                  <a:pt x="0" y="1181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247" b="-20255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06853" y="1320089"/>
            <a:ext cx="10346304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>
                <a:solidFill>
                  <a:srgbClr val="CE2C2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Collecte des données avec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6853" y="2234489"/>
            <a:ext cx="10075764" cy="914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>
                <a:solidFill>
                  <a:srgbClr val="CE2C2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OpenTelemetry Collector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94182" y="3694100"/>
            <a:ext cx="4088435" cy="48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9"/>
              </a:lnSpc>
            </a:pPr>
            <a:r>
              <a:rPr lang="en-US" sz="2813" b="1" dirty="0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OpenTelemetry Collector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44273" y="8335185"/>
            <a:ext cx="2150221" cy="384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6"/>
              </a:lnSpc>
            </a:pPr>
            <a:r>
              <a:rPr lang="en-US" sz="2247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Collector Pipeline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8269" y="7352767"/>
            <a:ext cx="1971027" cy="455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89"/>
              </a:lnSpc>
            </a:pPr>
            <a:r>
              <a:rPr lang="en-US" sz="2706" b="1" spc="-5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Services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24" name="Freeform 24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907669"/>
                  </a:moveTo>
                  <a:lnTo>
                    <a:pt x="3129915" y="907669"/>
                  </a:lnTo>
                  <a:lnTo>
                    <a:pt x="31299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624154" y="322835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897724" y="310410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812917" y="241154"/>
            <a:ext cx="3077937" cy="47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 conception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351432" y="241154"/>
            <a:ext cx="248539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Choix et évaluation du modèle IA 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042535" y="322835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5375617" y="322835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7576" y="3073727"/>
            <a:ext cx="17711928" cy="3656647"/>
          </a:xfrm>
          <a:custGeom>
            <a:avLst/>
            <a:gdLst/>
            <a:ahLst/>
            <a:cxnLst/>
            <a:rect l="l" t="t" r="r" b="b"/>
            <a:pathLst>
              <a:path w="17711928" h="3656647">
                <a:moveTo>
                  <a:pt x="0" y="0"/>
                </a:moveTo>
                <a:lnTo>
                  <a:pt x="17711928" y="0"/>
                </a:lnTo>
                <a:lnTo>
                  <a:pt x="17711928" y="3656648"/>
                </a:lnTo>
                <a:lnTo>
                  <a:pt x="0" y="3656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1" t="-1210" b="-1210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17605" y="1398956"/>
            <a:ext cx="7764447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dirty="0">
                <a:solidFill>
                  <a:srgbClr val="CE2C2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Diagramme de contexte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7" name="Freeform 7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907669"/>
                  </a:moveTo>
                  <a:lnTo>
                    <a:pt x="3129915" y="907669"/>
                  </a:lnTo>
                  <a:lnTo>
                    <a:pt x="31299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624154" y="322835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97724" y="310410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812917" y="241154"/>
            <a:ext cx="3077937" cy="47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 conception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351432" y="241154"/>
            <a:ext cx="248539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Choix et évaluation du modèle IA 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042535" y="322835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375617" y="322835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4345562" y="1053665"/>
            <a:ext cx="9596923" cy="8904703"/>
          </a:xfrm>
          <a:custGeom>
            <a:avLst/>
            <a:gdLst/>
            <a:ahLst/>
            <a:cxnLst/>
            <a:rect l="l" t="t" r="r" b="b"/>
            <a:pathLst>
              <a:path w="9596923" h="8904703">
                <a:moveTo>
                  <a:pt x="0" y="0"/>
                </a:moveTo>
                <a:lnTo>
                  <a:pt x="9596923" y="0"/>
                </a:lnTo>
                <a:lnTo>
                  <a:pt x="9596923" y="8904703"/>
                </a:lnTo>
                <a:lnTo>
                  <a:pt x="0" y="8904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9" t="-580" b="-580"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5" name="TextBox 5"/>
          <p:cNvSpPr txBox="1"/>
          <p:nvPr/>
        </p:nvSpPr>
        <p:spPr>
          <a:xfrm>
            <a:off x="251212" y="1662979"/>
            <a:ext cx="3895792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 dirty="0">
                <a:solidFill>
                  <a:srgbClr val="CE2C2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Diagramme de cas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1212" y="3167929"/>
            <a:ext cx="3895792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 dirty="0">
                <a:solidFill>
                  <a:srgbClr val="CE2C2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dʼutilisation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8" name="Freeform 8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907669"/>
                  </a:moveTo>
                  <a:lnTo>
                    <a:pt x="3129915" y="907669"/>
                  </a:lnTo>
                  <a:lnTo>
                    <a:pt x="31299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624154" y="322835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897724" y="310410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812917" y="241154"/>
            <a:ext cx="3077937" cy="47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 conception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351432" y="241154"/>
            <a:ext cx="248539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Choix et évaluation du modèle IA 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042535" y="322835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375617" y="322835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3957" y="2009384"/>
            <a:ext cx="15912979" cy="8088620"/>
          </a:xfrm>
          <a:custGeom>
            <a:avLst/>
            <a:gdLst/>
            <a:ahLst/>
            <a:cxnLst/>
            <a:rect l="l" t="t" r="r" b="b"/>
            <a:pathLst>
              <a:path w="15912979" h="8088620">
                <a:moveTo>
                  <a:pt x="0" y="0"/>
                </a:moveTo>
                <a:lnTo>
                  <a:pt x="15912980" y="0"/>
                </a:lnTo>
                <a:lnTo>
                  <a:pt x="15912980" y="8088621"/>
                </a:lnTo>
                <a:lnTo>
                  <a:pt x="0" y="8088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8" b="-118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9446" y="1019105"/>
            <a:ext cx="7633868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dirty="0">
                <a:solidFill>
                  <a:srgbClr val="CE2C2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Diagramme de classes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7" name="Freeform 7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907669"/>
                  </a:moveTo>
                  <a:lnTo>
                    <a:pt x="3129915" y="907669"/>
                  </a:lnTo>
                  <a:lnTo>
                    <a:pt x="31299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624154" y="322835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97724" y="310410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812917" y="241154"/>
            <a:ext cx="3077937" cy="47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 conception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351432" y="241154"/>
            <a:ext cx="248539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Choix et évaluation du modèle IA 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042535" y="322835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375617" y="322835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19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353421" y="1057608"/>
            <a:ext cx="7581186" cy="9040292"/>
          </a:xfrm>
          <a:custGeom>
            <a:avLst/>
            <a:gdLst/>
            <a:ahLst/>
            <a:cxnLst/>
            <a:rect l="l" t="t" r="r" b="b"/>
            <a:pathLst>
              <a:path w="7581186" h="9040292">
                <a:moveTo>
                  <a:pt x="0" y="0"/>
                </a:moveTo>
                <a:lnTo>
                  <a:pt x="7581186" y="0"/>
                </a:lnTo>
                <a:lnTo>
                  <a:pt x="7581186" y="9040292"/>
                </a:lnTo>
                <a:lnTo>
                  <a:pt x="0" y="9040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3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1680" y="1364456"/>
            <a:ext cx="3814701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0"/>
              </a:lnSpc>
            </a:pPr>
            <a:r>
              <a:rPr lang="en-US" sz="5008" b="1" dirty="0">
                <a:solidFill>
                  <a:srgbClr val="CE2C2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Diagramme d’activité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7" name="Freeform 7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907669"/>
                  </a:moveTo>
                  <a:lnTo>
                    <a:pt x="3129915" y="907669"/>
                  </a:lnTo>
                  <a:lnTo>
                    <a:pt x="31299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624154" y="322835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97724" y="310410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812917" y="241154"/>
            <a:ext cx="3077937" cy="47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 conception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351432" y="241154"/>
            <a:ext cx="248539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Choix et évaluation du modèle IA 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042535" y="322835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375617" y="322835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790" y="66675"/>
            <a:ext cx="3800475" cy="1200150"/>
          </a:xfrm>
          <a:custGeom>
            <a:avLst/>
            <a:gdLst/>
            <a:ahLst/>
            <a:cxnLst/>
            <a:rect l="l" t="t" r="r" b="b"/>
            <a:pathLst>
              <a:path w="3800475" h="1200150">
                <a:moveTo>
                  <a:pt x="0" y="0"/>
                </a:moveTo>
                <a:lnTo>
                  <a:pt x="3800475" y="0"/>
                </a:lnTo>
                <a:lnTo>
                  <a:pt x="3800475" y="1200150"/>
                </a:lnTo>
                <a:lnTo>
                  <a:pt x="0" y="1200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90069" y="0"/>
            <a:ext cx="5997931" cy="2357428"/>
          </a:xfrm>
          <a:custGeom>
            <a:avLst/>
            <a:gdLst/>
            <a:ahLst/>
            <a:cxnLst/>
            <a:rect l="l" t="t" r="r" b="b"/>
            <a:pathLst>
              <a:path w="5997931" h="2357428">
                <a:moveTo>
                  <a:pt x="0" y="0"/>
                </a:moveTo>
                <a:lnTo>
                  <a:pt x="5997931" y="0"/>
                </a:lnTo>
                <a:lnTo>
                  <a:pt x="5997931" y="2357428"/>
                </a:lnTo>
                <a:lnTo>
                  <a:pt x="0" y="2357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364" r="-34620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971262" y="3745106"/>
            <a:ext cx="1356065" cy="2796778"/>
            <a:chOff x="0" y="0"/>
            <a:chExt cx="1356068" cy="2796781"/>
          </a:xfrm>
        </p:grpSpPr>
        <p:sp>
          <p:nvSpPr>
            <p:cNvPr id="7" name="Freeform 7"/>
            <p:cNvSpPr/>
            <p:nvPr/>
          </p:nvSpPr>
          <p:spPr>
            <a:xfrm>
              <a:off x="-2540" y="-16256"/>
              <a:ext cx="1369441" cy="2813050"/>
            </a:xfrm>
            <a:custGeom>
              <a:avLst/>
              <a:gdLst/>
              <a:ahLst/>
              <a:cxnLst/>
              <a:rect l="l" t="t" r="r" b="b"/>
              <a:pathLst>
                <a:path w="1369441" h="2813050">
                  <a:moveTo>
                    <a:pt x="244475" y="64135"/>
                  </a:moveTo>
                  <a:cubicBezTo>
                    <a:pt x="195199" y="6604"/>
                    <a:pt x="108204" y="0"/>
                    <a:pt x="50546" y="49276"/>
                  </a:cubicBezTo>
                  <a:cubicBezTo>
                    <a:pt x="22733" y="73279"/>
                    <a:pt x="5842" y="106553"/>
                    <a:pt x="2921" y="143256"/>
                  </a:cubicBezTo>
                  <a:cubicBezTo>
                    <a:pt x="0" y="179959"/>
                    <a:pt x="11684" y="215392"/>
                    <a:pt x="35687" y="243332"/>
                  </a:cubicBezTo>
                  <a:lnTo>
                    <a:pt x="1039749" y="1414653"/>
                  </a:lnTo>
                  <a:lnTo>
                    <a:pt x="35687" y="2585974"/>
                  </a:lnTo>
                  <a:cubicBezTo>
                    <a:pt x="11684" y="2613914"/>
                    <a:pt x="127" y="2649474"/>
                    <a:pt x="2921" y="2686050"/>
                  </a:cubicBezTo>
                  <a:cubicBezTo>
                    <a:pt x="5715" y="2722626"/>
                    <a:pt x="22733" y="2756027"/>
                    <a:pt x="50419" y="2779903"/>
                  </a:cubicBezTo>
                  <a:cubicBezTo>
                    <a:pt x="75311" y="2801239"/>
                    <a:pt x="107061" y="2813050"/>
                    <a:pt x="139954" y="2813050"/>
                  </a:cubicBezTo>
                  <a:cubicBezTo>
                    <a:pt x="180213" y="2813050"/>
                    <a:pt x="218186" y="2795524"/>
                    <a:pt x="244348" y="2765044"/>
                  </a:cubicBezTo>
                  <a:lnTo>
                    <a:pt x="1325118" y="1504061"/>
                  </a:lnTo>
                  <a:cubicBezTo>
                    <a:pt x="1369441" y="1452245"/>
                    <a:pt x="1369441" y="1376934"/>
                    <a:pt x="1325118" y="1324991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0" y="5638071"/>
            <a:ext cx="16984009" cy="150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42"/>
              </a:lnSpc>
            </a:pPr>
            <a:r>
              <a:rPr lang="en-US" sz="12002" b="1" spc="-216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Choix et évaluation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95631" y="7703168"/>
            <a:ext cx="10075631" cy="150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42"/>
              </a:lnSpc>
            </a:pPr>
            <a:r>
              <a:rPr lang="en-US" sz="12002" b="1" spc="-228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du modèle 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84282" y="2043103"/>
            <a:ext cx="3518053" cy="286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74"/>
              </a:lnSpc>
            </a:pPr>
            <a:r>
              <a:rPr lang="en-US" sz="16767" b="1" spc="114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5" name="Freeform 5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907669"/>
                  </a:moveTo>
                  <a:lnTo>
                    <a:pt x="3129915" y="907669"/>
                  </a:lnTo>
                  <a:lnTo>
                    <a:pt x="31299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8388333" y="6562003"/>
            <a:ext cx="2217240" cy="1480061"/>
          </a:xfrm>
          <a:custGeom>
            <a:avLst/>
            <a:gdLst/>
            <a:ahLst/>
            <a:cxnLst/>
            <a:rect l="l" t="t" r="r" b="b"/>
            <a:pathLst>
              <a:path w="2217240" h="1480061">
                <a:moveTo>
                  <a:pt x="0" y="0"/>
                </a:moveTo>
                <a:lnTo>
                  <a:pt x="2217240" y="0"/>
                </a:lnTo>
                <a:lnTo>
                  <a:pt x="2217240" y="1480061"/>
                </a:lnTo>
                <a:lnTo>
                  <a:pt x="0" y="148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3173450" y="2716585"/>
            <a:ext cx="11790100" cy="7000372"/>
          </a:xfrm>
          <a:custGeom>
            <a:avLst/>
            <a:gdLst/>
            <a:ahLst/>
            <a:cxnLst/>
            <a:rect l="l" t="t" r="r" b="b"/>
            <a:pathLst>
              <a:path w="11790100" h="7000372">
                <a:moveTo>
                  <a:pt x="0" y="0"/>
                </a:moveTo>
                <a:lnTo>
                  <a:pt x="11790100" y="0"/>
                </a:lnTo>
                <a:lnTo>
                  <a:pt x="11790100" y="7000371"/>
                </a:lnTo>
                <a:lnTo>
                  <a:pt x="0" y="7000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676227" y="1306855"/>
            <a:ext cx="742708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CE2C2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Données utilisées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76227" y="248717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897724" y="248717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769425" y="228729"/>
            <a:ext cx="3198633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 conception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068500" y="228729"/>
            <a:ext cx="2720978" cy="47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Choix et évaluation du modèle IA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037253" y="295350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408435" y="295350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74738" y="3797484"/>
            <a:ext cx="5451624" cy="5745994"/>
          </a:xfrm>
          <a:custGeom>
            <a:avLst/>
            <a:gdLst/>
            <a:ahLst/>
            <a:cxnLst/>
            <a:rect l="l" t="t" r="r" b="b"/>
            <a:pathLst>
              <a:path w="5451624" h="5745994">
                <a:moveTo>
                  <a:pt x="0" y="0"/>
                </a:moveTo>
                <a:lnTo>
                  <a:pt x="5451625" y="0"/>
                </a:lnTo>
                <a:lnTo>
                  <a:pt x="5451625" y="5745994"/>
                </a:lnTo>
                <a:lnTo>
                  <a:pt x="0" y="574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59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4738" y="1636700"/>
            <a:ext cx="5972308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>
                <a:solidFill>
                  <a:srgbClr val="CE2C2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Comparaison des modèles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7" name="Freeform 7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907669"/>
                  </a:moveTo>
                  <a:lnTo>
                    <a:pt x="3129915" y="907669"/>
                  </a:lnTo>
                  <a:lnTo>
                    <a:pt x="31299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676227" y="248717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97724" y="248717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769425" y="228729"/>
            <a:ext cx="3198633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 conception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068500" y="228729"/>
            <a:ext cx="2720978" cy="47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Choix et évaluation du modèle IA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037253" y="295350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408435" y="295350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74738" y="3797484"/>
            <a:ext cx="5451624" cy="5745994"/>
          </a:xfrm>
          <a:custGeom>
            <a:avLst/>
            <a:gdLst/>
            <a:ahLst/>
            <a:cxnLst/>
            <a:rect l="l" t="t" r="r" b="b"/>
            <a:pathLst>
              <a:path w="5451624" h="5745994">
                <a:moveTo>
                  <a:pt x="0" y="0"/>
                </a:moveTo>
                <a:lnTo>
                  <a:pt x="5451625" y="0"/>
                </a:lnTo>
                <a:lnTo>
                  <a:pt x="5451625" y="5745994"/>
                </a:lnTo>
                <a:lnTo>
                  <a:pt x="0" y="574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59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10412" y="1409471"/>
            <a:ext cx="9743732" cy="5848550"/>
          </a:xfrm>
          <a:custGeom>
            <a:avLst/>
            <a:gdLst/>
            <a:ahLst/>
            <a:cxnLst/>
            <a:rect l="l" t="t" r="r" b="b"/>
            <a:pathLst>
              <a:path w="9743732" h="5848550">
                <a:moveTo>
                  <a:pt x="0" y="0"/>
                </a:moveTo>
                <a:lnTo>
                  <a:pt x="9743733" y="0"/>
                </a:lnTo>
                <a:lnTo>
                  <a:pt x="9743733" y="5848550"/>
                </a:lnTo>
                <a:lnTo>
                  <a:pt x="0" y="5848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429937" y="7583262"/>
            <a:ext cx="11522040" cy="1486719"/>
          </a:xfrm>
          <a:custGeom>
            <a:avLst/>
            <a:gdLst/>
            <a:ahLst/>
            <a:cxnLst/>
            <a:rect l="l" t="t" r="r" b="b"/>
            <a:pathLst>
              <a:path w="11522040" h="1486719">
                <a:moveTo>
                  <a:pt x="0" y="0"/>
                </a:moveTo>
                <a:lnTo>
                  <a:pt x="11522040" y="0"/>
                </a:lnTo>
                <a:lnTo>
                  <a:pt x="11522040" y="1486719"/>
                </a:lnTo>
                <a:lnTo>
                  <a:pt x="0" y="14867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8" name="Freeform 8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907669"/>
                  </a:moveTo>
                  <a:lnTo>
                    <a:pt x="3129915" y="907669"/>
                  </a:lnTo>
                  <a:lnTo>
                    <a:pt x="31299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676227" y="248717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897724" y="248717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769425" y="228729"/>
            <a:ext cx="3198633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 conception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068500" y="228729"/>
            <a:ext cx="2720978" cy="47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Choix et évaluation du modèle IA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037253" y="295350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408435" y="295350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4738" y="1636700"/>
            <a:ext cx="5972308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>
                <a:solidFill>
                  <a:srgbClr val="CE2C2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Comparaison des modèles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23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74714" y="4725837"/>
            <a:ext cx="6186678" cy="2751096"/>
          </a:xfrm>
          <a:custGeom>
            <a:avLst/>
            <a:gdLst/>
            <a:ahLst/>
            <a:cxnLst/>
            <a:rect l="l" t="t" r="r" b="b"/>
            <a:pathLst>
              <a:path w="6186678" h="2751096">
                <a:moveTo>
                  <a:pt x="0" y="0"/>
                </a:moveTo>
                <a:lnTo>
                  <a:pt x="6186678" y="0"/>
                </a:lnTo>
                <a:lnTo>
                  <a:pt x="6186678" y="2751096"/>
                </a:lnTo>
                <a:lnTo>
                  <a:pt x="0" y="2751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3" t="-100000" r="-3404" b="-2775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87802" y="3124972"/>
            <a:ext cx="10328653" cy="5761215"/>
          </a:xfrm>
          <a:custGeom>
            <a:avLst/>
            <a:gdLst/>
            <a:ahLst/>
            <a:cxnLst/>
            <a:rect l="l" t="t" r="r" b="b"/>
            <a:pathLst>
              <a:path w="10328653" h="5761215">
                <a:moveTo>
                  <a:pt x="0" y="0"/>
                </a:moveTo>
                <a:lnTo>
                  <a:pt x="10328653" y="0"/>
                </a:lnTo>
                <a:lnTo>
                  <a:pt x="10328653" y="5761215"/>
                </a:lnTo>
                <a:lnTo>
                  <a:pt x="0" y="5761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4714" y="1432589"/>
            <a:ext cx="6485430" cy="351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CE2C2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Choix du modèle</a:t>
            </a:r>
          </a:p>
          <a:p>
            <a:pPr algn="l">
              <a:lnSpc>
                <a:spcPts val="3954"/>
              </a:lnSpc>
            </a:pPr>
            <a:endParaRPr lang="en-US" sz="6000" b="1" dirty="0">
              <a:solidFill>
                <a:srgbClr val="CE2C2C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954"/>
              </a:lnSpc>
            </a:pPr>
            <a:endParaRPr lang="en-US" sz="6000" b="1" dirty="0">
              <a:solidFill>
                <a:srgbClr val="CE2C2C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954"/>
              </a:lnSpc>
            </a:pPr>
            <a:endParaRPr lang="en-US" sz="6000" b="1" dirty="0">
              <a:solidFill>
                <a:srgbClr val="CE2C2C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4094"/>
              </a:lnSpc>
            </a:pPr>
            <a:r>
              <a:rPr lang="en-US" sz="2924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Fine-tuning des hyperparamètres</a:t>
            </a:r>
          </a:p>
          <a:p>
            <a:pPr algn="l">
              <a:lnSpc>
                <a:spcPts val="3278"/>
              </a:lnSpc>
            </a:pPr>
            <a:endParaRPr lang="en-US" sz="2924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70420" y="7503137"/>
            <a:ext cx="1786547" cy="875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6"/>
              </a:lnSpc>
            </a:pPr>
            <a:r>
              <a:rPr lang="en-US" sz="2855" b="1" dirty="0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Régression logistique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52700" y="7503137"/>
            <a:ext cx="2726055" cy="875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6"/>
              </a:lnSpc>
            </a:pPr>
            <a:r>
              <a:rPr lang="en-US" sz="2855" b="1" dirty="0">
                <a:solidFill>
                  <a:srgbClr val="000000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Ajustement des hyperparamètres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10" name="Freeform 10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907669"/>
                  </a:moveTo>
                  <a:lnTo>
                    <a:pt x="3129915" y="907669"/>
                  </a:lnTo>
                  <a:lnTo>
                    <a:pt x="31299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676227" y="248717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897724" y="248717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769425" y="228729"/>
            <a:ext cx="3198633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 conception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068500" y="228729"/>
            <a:ext cx="2720978" cy="47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Choix et évaluation du modèle IA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037253" y="295350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408435" y="295350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790" y="66675"/>
            <a:ext cx="3800475" cy="1200150"/>
          </a:xfrm>
          <a:custGeom>
            <a:avLst/>
            <a:gdLst/>
            <a:ahLst/>
            <a:cxnLst/>
            <a:rect l="l" t="t" r="r" b="b"/>
            <a:pathLst>
              <a:path w="3800475" h="1200150">
                <a:moveTo>
                  <a:pt x="0" y="0"/>
                </a:moveTo>
                <a:lnTo>
                  <a:pt x="3800475" y="0"/>
                </a:lnTo>
                <a:lnTo>
                  <a:pt x="3800475" y="1200150"/>
                </a:lnTo>
                <a:lnTo>
                  <a:pt x="0" y="1200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90069" y="0"/>
            <a:ext cx="5997931" cy="2357428"/>
          </a:xfrm>
          <a:custGeom>
            <a:avLst/>
            <a:gdLst/>
            <a:ahLst/>
            <a:cxnLst/>
            <a:rect l="l" t="t" r="r" b="b"/>
            <a:pathLst>
              <a:path w="5997931" h="2357428">
                <a:moveTo>
                  <a:pt x="0" y="0"/>
                </a:moveTo>
                <a:lnTo>
                  <a:pt x="5997931" y="0"/>
                </a:lnTo>
                <a:lnTo>
                  <a:pt x="5997931" y="2357428"/>
                </a:lnTo>
                <a:lnTo>
                  <a:pt x="0" y="2357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364" r="-34620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971262" y="3745106"/>
            <a:ext cx="1356065" cy="2796778"/>
            <a:chOff x="0" y="0"/>
            <a:chExt cx="1356068" cy="2796781"/>
          </a:xfrm>
        </p:grpSpPr>
        <p:sp>
          <p:nvSpPr>
            <p:cNvPr id="7" name="Freeform 7"/>
            <p:cNvSpPr/>
            <p:nvPr/>
          </p:nvSpPr>
          <p:spPr>
            <a:xfrm>
              <a:off x="-2540" y="-16256"/>
              <a:ext cx="1369441" cy="2813050"/>
            </a:xfrm>
            <a:custGeom>
              <a:avLst/>
              <a:gdLst/>
              <a:ahLst/>
              <a:cxnLst/>
              <a:rect l="l" t="t" r="r" b="b"/>
              <a:pathLst>
                <a:path w="1369441" h="2813050">
                  <a:moveTo>
                    <a:pt x="244475" y="64135"/>
                  </a:moveTo>
                  <a:cubicBezTo>
                    <a:pt x="195199" y="6604"/>
                    <a:pt x="108204" y="0"/>
                    <a:pt x="50546" y="49276"/>
                  </a:cubicBezTo>
                  <a:cubicBezTo>
                    <a:pt x="22733" y="73279"/>
                    <a:pt x="5842" y="106553"/>
                    <a:pt x="2921" y="143256"/>
                  </a:cubicBezTo>
                  <a:cubicBezTo>
                    <a:pt x="0" y="179959"/>
                    <a:pt x="11684" y="215392"/>
                    <a:pt x="35687" y="243332"/>
                  </a:cubicBezTo>
                  <a:lnTo>
                    <a:pt x="1039749" y="1414653"/>
                  </a:lnTo>
                  <a:lnTo>
                    <a:pt x="35687" y="2585974"/>
                  </a:lnTo>
                  <a:cubicBezTo>
                    <a:pt x="11684" y="2613914"/>
                    <a:pt x="127" y="2649474"/>
                    <a:pt x="2921" y="2686050"/>
                  </a:cubicBezTo>
                  <a:cubicBezTo>
                    <a:pt x="5715" y="2722626"/>
                    <a:pt x="22733" y="2756027"/>
                    <a:pt x="50419" y="2779903"/>
                  </a:cubicBezTo>
                  <a:cubicBezTo>
                    <a:pt x="75311" y="2801239"/>
                    <a:pt x="107061" y="2813050"/>
                    <a:pt x="139954" y="2813050"/>
                  </a:cubicBezTo>
                  <a:cubicBezTo>
                    <a:pt x="180213" y="2813050"/>
                    <a:pt x="218186" y="2795524"/>
                    <a:pt x="244348" y="2765044"/>
                  </a:cubicBezTo>
                  <a:lnTo>
                    <a:pt x="1325118" y="1504061"/>
                  </a:lnTo>
                  <a:cubicBezTo>
                    <a:pt x="1369441" y="1452245"/>
                    <a:pt x="1369441" y="1376934"/>
                    <a:pt x="1325118" y="1324991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951265" y="5147672"/>
            <a:ext cx="10126723" cy="2222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13"/>
              </a:lnSpc>
            </a:pPr>
            <a:r>
              <a:rPr lang="en-US" sz="13009" b="1" spc="-24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84282" y="2043103"/>
            <a:ext cx="3518053" cy="286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74"/>
              </a:lnSpc>
            </a:pPr>
            <a:r>
              <a:rPr lang="en-US" sz="16767" b="1" spc="114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57699" y="9231152"/>
            <a:ext cx="7303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790" y="66675"/>
            <a:ext cx="3800475" cy="1200150"/>
          </a:xfrm>
          <a:custGeom>
            <a:avLst/>
            <a:gdLst/>
            <a:ahLst/>
            <a:cxnLst/>
            <a:rect l="l" t="t" r="r" b="b"/>
            <a:pathLst>
              <a:path w="3800475" h="1200150">
                <a:moveTo>
                  <a:pt x="0" y="0"/>
                </a:moveTo>
                <a:lnTo>
                  <a:pt x="3800475" y="0"/>
                </a:lnTo>
                <a:lnTo>
                  <a:pt x="3800475" y="1200150"/>
                </a:lnTo>
                <a:lnTo>
                  <a:pt x="0" y="1200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90069" y="0"/>
            <a:ext cx="5997931" cy="2357428"/>
          </a:xfrm>
          <a:custGeom>
            <a:avLst/>
            <a:gdLst/>
            <a:ahLst/>
            <a:cxnLst/>
            <a:rect l="l" t="t" r="r" b="b"/>
            <a:pathLst>
              <a:path w="5997931" h="2357428">
                <a:moveTo>
                  <a:pt x="0" y="0"/>
                </a:moveTo>
                <a:lnTo>
                  <a:pt x="5997931" y="0"/>
                </a:lnTo>
                <a:lnTo>
                  <a:pt x="5997931" y="2357428"/>
                </a:lnTo>
                <a:lnTo>
                  <a:pt x="0" y="2357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364" r="-34620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971262" y="3745106"/>
            <a:ext cx="1356065" cy="2796778"/>
            <a:chOff x="0" y="0"/>
            <a:chExt cx="1356068" cy="2796781"/>
          </a:xfrm>
        </p:grpSpPr>
        <p:sp>
          <p:nvSpPr>
            <p:cNvPr id="7" name="Freeform 7"/>
            <p:cNvSpPr/>
            <p:nvPr/>
          </p:nvSpPr>
          <p:spPr>
            <a:xfrm>
              <a:off x="-2540" y="-16256"/>
              <a:ext cx="1369441" cy="2813050"/>
            </a:xfrm>
            <a:custGeom>
              <a:avLst/>
              <a:gdLst/>
              <a:ahLst/>
              <a:cxnLst/>
              <a:rect l="l" t="t" r="r" b="b"/>
              <a:pathLst>
                <a:path w="1369441" h="2813050">
                  <a:moveTo>
                    <a:pt x="244475" y="64135"/>
                  </a:moveTo>
                  <a:cubicBezTo>
                    <a:pt x="195199" y="6604"/>
                    <a:pt x="108204" y="0"/>
                    <a:pt x="50546" y="49276"/>
                  </a:cubicBezTo>
                  <a:cubicBezTo>
                    <a:pt x="22733" y="73279"/>
                    <a:pt x="5842" y="106553"/>
                    <a:pt x="2921" y="143256"/>
                  </a:cubicBezTo>
                  <a:cubicBezTo>
                    <a:pt x="0" y="179959"/>
                    <a:pt x="11684" y="215392"/>
                    <a:pt x="35687" y="243332"/>
                  </a:cubicBezTo>
                  <a:lnTo>
                    <a:pt x="1039749" y="1414653"/>
                  </a:lnTo>
                  <a:lnTo>
                    <a:pt x="35687" y="2585974"/>
                  </a:lnTo>
                  <a:cubicBezTo>
                    <a:pt x="11684" y="2613914"/>
                    <a:pt x="127" y="2649474"/>
                    <a:pt x="2921" y="2686050"/>
                  </a:cubicBezTo>
                  <a:cubicBezTo>
                    <a:pt x="5715" y="2722626"/>
                    <a:pt x="22733" y="2756027"/>
                    <a:pt x="50419" y="2779903"/>
                  </a:cubicBezTo>
                  <a:cubicBezTo>
                    <a:pt x="75311" y="2801239"/>
                    <a:pt x="107061" y="2813050"/>
                    <a:pt x="139954" y="2813050"/>
                  </a:cubicBezTo>
                  <a:cubicBezTo>
                    <a:pt x="180213" y="2813050"/>
                    <a:pt x="218186" y="2795524"/>
                    <a:pt x="244348" y="2765044"/>
                  </a:cubicBezTo>
                  <a:lnTo>
                    <a:pt x="1325118" y="1504061"/>
                  </a:lnTo>
                  <a:cubicBezTo>
                    <a:pt x="1369441" y="1452245"/>
                    <a:pt x="1369441" y="1376934"/>
                    <a:pt x="1325118" y="1324991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430625" y="5004606"/>
            <a:ext cx="9761910" cy="242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93"/>
              </a:lnSpc>
            </a:pPr>
            <a:r>
              <a:rPr lang="en-US" sz="14209" b="1" spc="-269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Réalisation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84282" y="2043103"/>
            <a:ext cx="3518053" cy="286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74"/>
              </a:lnSpc>
            </a:pPr>
            <a:r>
              <a:rPr lang="en-US" sz="16767" b="1" spc="114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259977" y="2381860"/>
            <a:ext cx="15810881" cy="7576518"/>
          </a:xfrm>
          <a:custGeom>
            <a:avLst/>
            <a:gdLst/>
            <a:ahLst/>
            <a:cxnLst/>
            <a:rect l="l" t="t" r="r" b="b"/>
            <a:pathLst>
              <a:path w="15810881" h="7576518">
                <a:moveTo>
                  <a:pt x="0" y="0"/>
                </a:moveTo>
                <a:lnTo>
                  <a:pt x="15810880" y="0"/>
                </a:lnTo>
                <a:lnTo>
                  <a:pt x="15810880" y="7576518"/>
                </a:lnTo>
                <a:lnTo>
                  <a:pt x="0" y="7576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35" t="-4777" r="-1793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74900" y="1052922"/>
            <a:ext cx="1733998" cy="1024928"/>
          </a:xfrm>
          <a:custGeom>
            <a:avLst/>
            <a:gdLst/>
            <a:ahLst/>
            <a:cxnLst/>
            <a:rect l="l" t="t" r="r" b="b"/>
            <a:pathLst>
              <a:path w="1733998" h="1024928">
                <a:moveTo>
                  <a:pt x="0" y="0"/>
                </a:moveTo>
                <a:lnTo>
                  <a:pt x="1733998" y="0"/>
                </a:lnTo>
                <a:lnTo>
                  <a:pt x="1733998" y="1024928"/>
                </a:lnTo>
                <a:lnTo>
                  <a:pt x="0" y="1024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7" name="Freeform 7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907669"/>
                  </a:moveTo>
                  <a:lnTo>
                    <a:pt x="3129915" y="907669"/>
                  </a:lnTo>
                  <a:lnTo>
                    <a:pt x="31299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3777806" y="115367"/>
            <a:ext cx="45510" cy="445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17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56414" y="641013"/>
            <a:ext cx="7609003" cy="146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22"/>
              </a:lnSpc>
            </a:pPr>
            <a:r>
              <a:rPr lang="en-US" sz="6000" b="1" dirty="0">
                <a:solidFill>
                  <a:srgbClr val="CE2C2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Gestion des Logs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76227" y="248717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897724" y="248717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</a:t>
            </a:r>
            <a:r>
              <a:rPr lang="en-US" sz="1556" b="1" dirty="0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général</a:t>
            </a:r>
            <a:r>
              <a:rPr lang="en-US" sz="1556" b="1" dirty="0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du</a:t>
            </a:r>
            <a:r>
              <a:rPr lang="en-US" sz="1556" b="1" dirty="0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projet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704549" y="190352"/>
            <a:ext cx="330777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 conception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372763" y="228729"/>
            <a:ext cx="221594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Choix et évaluation du modèle IA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039258" y="295350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369330" y="310410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26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19788" y="3040313"/>
            <a:ext cx="16007534" cy="5894222"/>
          </a:xfrm>
          <a:custGeom>
            <a:avLst/>
            <a:gdLst/>
            <a:ahLst/>
            <a:cxnLst/>
            <a:rect l="l" t="t" r="r" b="b"/>
            <a:pathLst>
              <a:path w="16007534" h="5894222">
                <a:moveTo>
                  <a:pt x="0" y="0"/>
                </a:moveTo>
                <a:lnTo>
                  <a:pt x="16007534" y="0"/>
                </a:lnTo>
                <a:lnTo>
                  <a:pt x="16007534" y="5894223"/>
                </a:lnTo>
                <a:lnTo>
                  <a:pt x="0" y="5894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98" t="-21625" r="-9436" b="-2162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33512" y="1602457"/>
            <a:ext cx="2769489" cy="750065"/>
          </a:xfrm>
          <a:custGeom>
            <a:avLst/>
            <a:gdLst/>
            <a:ahLst/>
            <a:cxnLst/>
            <a:rect l="l" t="t" r="r" b="b"/>
            <a:pathLst>
              <a:path w="2769489" h="750065">
                <a:moveTo>
                  <a:pt x="0" y="0"/>
                </a:moveTo>
                <a:lnTo>
                  <a:pt x="2769489" y="0"/>
                </a:lnTo>
                <a:lnTo>
                  <a:pt x="2769489" y="750066"/>
                </a:lnTo>
                <a:lnTo>
                  <a:pt x="0" y="750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31541" y="1483871"/>
            <a:ext cx="915054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CE2C2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Gestion des métriques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8" name="Freeform 8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907669"/>
                  </a:moveTo>
                  <a:lnTo>
                    <a:pt x="3129915" y="907669"/>
                  </a:lnTo>
                  <a:lnTo>
                    <a:pt x="31299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3777806" y="115367"/>
            <a:ext cx="45510" cy="445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17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76227" y="248717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897724" y="248717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</a:t>
            </a:r>
            <a:r>
              <a:rPr lang="en-US" sz="1556" b="1" dirty="0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général</a:t>
            </a:r>
            <a:r>
              <a:rPr lang="en-US" sz="1556" b="1" dirty="0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du</a:t>
            </a:r>
            <a:r>
              <a:rPr lang="en-US" sz="1556" b="1" dirty="0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projet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704549" y="190352"/>
            <a:ext cx="330777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 conception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372763" y="228729"/>
            <a:ext cx="221594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Choix et évaluation du modèle IA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039258" y="295350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369330" y="310410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27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75980" y="2052542"/>
            <a:ext cx="16583320" cy="7803372"/>
          </a:xfrm>
          <a:custGeom>
            <a:avLst/>
            <a:gdLst/>
            <a:ahLst/>
            <a:cxnLst/>
            <a:rect l="l" t="t" r="r" b="b"/>
            <a:pathLst>
              <a:path w="16583320" h="7803372">
                <a:moveTo>
                  <a:pt x="0" y="0"/>
                </a:moveTo>
                <a:lnTo>
                  <a:pt x="16583320" y="0"/>
                </a:lnTo>
                <a:lnTo>
                  <a:pt x="16583320" y="7803372"/>
                </a:lnTo>
                <a:lnTo>
                  <a:pt x="0" y="7803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41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13536" y="1273950"/>
            <a:ext cx="1951434" cy="983342"/>
          </a:xfrm>
          <a:custGeom>
            <a:avLst/>
            <a:gdLst/>
            <a:ahLst/>
            <a:cxnLst/>
            <a:rect l="l" t="t" r="r" b="b"/>
            <a:pathLst>
              <a:path w="1951434" h="983342">
                <a:moveTo>
                  <a:pt x="0" y="0"/>
                </a:moveTo>
                <a:lnTo>
                  <a:pt x="1951434" y="0"/>
                </a:lnTo>
                <a:lnTo>
                  <a:pt x="1951434" y="983342"/>
                </a:lnTo>
                <a:lnTo>
                  <a:pt x="0" y="983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19794" y="631488"/>
            <a:ext cx="7756722" cy="1550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67"/>
              </a:lnSpc>
            </a:pPr>
            <a:r>
              <a:rPr lang="en-US" sz="6000" b="1" dirty="0">
                <a:solidFill>
                  <a:srgbClr val="CE2C2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Gestion des traces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8" name="Freeform 8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907669"/>
                  </a:moveTo>
                  <a:lnTo>
                    <a:pt x="3129915" y="907669"/>
                  </a:lnTo>
                  <a:lnTo>
                    <a:pt x="31299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3777806" y="115367"/>
            <a:ext cx="45510" cy="445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17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76227" y="248717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897724" y="248717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</a:t>
            </a:r>
            <a:r>
              <a:rPr lang="en-US" sz="1556" b="1" dirty="0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général</a:t>
            </a:r>
            <a:r>
              <a:rPr lang="en-US" sz="1556" b="1" dirty="0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du</a:t>
            </a:r>
            <a:r>
              <a:rPr lang="en-US" sz="1556" b="1" dirty="0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projet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704549" y="190352"/>
            <a:ext cx="330777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 conception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372763" y="228729"/>
            <a:ext cx="221594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Choix et évaluation du modèle IA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039258" y="295350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369330" y="310410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28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62438" y="2310669"/>
            <a:ext cx="12220651" cy="7453541"/>
          </a:xfrm>
          <a:custGeom>
            <a:avLst/>
            <a:gdLst/>
            <a:ahLst/>
            <a:cxnLst/>
            <a:rect l="l" t="t" r="r" b="b"/>
            <a:pathLst>
              <a:path w="12220651" h="7453541">
                <a:moveTo>
                  <a:pt x="0" y="0"/>
                </a:moveTo>
                <a:lnTo>
                  <a:pt x="12220651" y="0"/>
                </a:lnTo>
                <a:lnTo>
                  <a:pt x="12220651" y="7453541"/>
                </a:lnTo>
                <a:lnTo>
                  <a:pt x="0" y="7453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26" r="-22125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475277" y="1281969"/>
            <a:ext cx="7337446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CE2C2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Page de connexion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7" name="Freeform 7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907669"/>
                  </a:moveTo>
                  <a:lnTo>
                    <a:pt x="3129915" y="907669"/>
                  </a:lnTo>
                  <a:lnTo>
                    <a:pt x="31299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3777806" y="115367"/>
            <a:ext cx="45510" cy="445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17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76227" y="248717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897724" y="248717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</a:t>
            </a:r>
            <a:r>
              <a:rPr lang="en-US" sz="1556" b="1" dirty="0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général</a:t>
            </a:r>
            <a:r>
              <a:rPr lang="en-US" sz="1556" b="1" dirty="0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du</a:t>
            </a:r>
            <a:r>
              <a:rPr lang="en-US" sz="1556" b="1" dirty="0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projet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704549" y="190352"/>
            <a:ext cx="330777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 conception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372763" y="228729"/>
            <a:ext cx="221594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Choix et évaluation du modèle IA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039258" y="295350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369330" y="310410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29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917760" y="2252015"/>
            <a:ext cx="14189119" cy="7845971"/>
          </a:xfrm>
          <a:custGeom>
            <a:avLst/>
            <a:gdLst/>
            <a:ahLst/>
            <a:cxnLst/>
            <a:rect l="l" t="t" r="r" b="b"/>
            <a:pathLst>
              <a:path w="14189119" h="7845971">
                <a:moveTo>
                  <a:pt x="0" y="0"/>
                </a:moveTo>
                <a:lnTo>
                  <a:pt x="14189119" y="0"/>
                </a:lnTo>
                <a:lnTo>
                  <a:pt x="14189119" y="7845971"/>
                </a:lnTo>
                <a:lnTo>
                  <a:pt x="0" y="7845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7" r="-114" b="-181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87419" y="1223315"/>
            <a:ext cx="10702185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CE2C2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Authentification SGConnect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7" name="Freeform 7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907669"/>
                  </a:moveTo>
                  <a:lnTo>
                    <a:pt x="3129915" y="907669"/>
                  </a:lnTo>
                  <a:lnTo>
                    <a:pt x="31299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3777806" y="115367"/>
            <a:ext cx="45510" cy="445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17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76227" y="248717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897724" y="248717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</a:t>
            </a:r>
            <a:r>
              <a:rPr lang="en-US" sz="1556" b="1" dirty="0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général</a:t>
            </a:r>
            <a:r>
              <a:rPr lang="en-US" sz="1556" b="1" dirty="0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du</a:t>
            </a:r>
            <a:r>
              <a:rPr lang="en-US" sz="1556" b="1" dirty="0">
                <a:solidFill>
                  <a:srgbClr val="FFFFFF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</a:t>
            </a: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projet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704549" y="190352"/>
            <a:ext cx="330777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 conception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372763" y="228729"/>
            <a:ext cx="221594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Choix et évaluation du modèle IA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039258" y="295350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369330" y="310410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30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790" y="66675"/>
            <a:ext cx="3800475" cy="1200150"/>
          </a:xfrm>
          <a:custGeom>
            <a:avLst/>
            <a:gdLst/>
            <a:ahLst/>
            <a:cxnLst/>
            <a:rect l="l" t="t" r="r" b="b"/>
            <a:pathLst>
              <a:path w="3800475" h="1200150">
                <a:moveTo>
                  <a:pt x="0" y="0"/>
                </a:moveTo>
                <a:lnTo>
                  <a:pt x="3800475" y="0"/>
                </a:lnTo>
                <a:lnTo>
                  <a:pt x="3800475" y="1200150"/>
                </a:lnTo>
                <a:lnTo>
                  <a:pt x="0" y="1200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90069" y="0"/>
            <a:ext cx="5997931" cy="2357428"/>
          </a:xfrm>
          <a:custGeom>
            <a:avLst/>
            <a:gdLst/>
            <a:ahLst/>
            <a:cxnLst/>
            <a:rect l="l" t="t" r="r" b="b"/>
            <a:pathLst>
              <a:path w="5997931" h="2357428">
                <a:moveTo>
                  <a:pt x="0" y="0"/>
                </a:moveTo>
                <a:lnTo>
                  <a:pt x="5997931" y="0"/>
                </a:lnTo>
                <a:lnTo>
                  <a:pt x="5997931" y="2357428"/>
                </a:lnTo>
                <a:lnTo>
                  <a:pt x="0" y="2357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364" r="-34620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971262" y="3745106"/>
            <a:ext cx="1356065" cy="2796778"/>
            <a:chOff x="0" y="0"/>
            <a:chExt cx="1356068" cy="2796781"/>
          </a:xfrm>
        </p:grpSpPr>
        <p:sp>
          <p:nvSpPr>
            <p:cNvPr id="7" name="Freeform 7"/>
            <p:cNvSpPr/>
            <p:nvPr/>
          </p:nvSpPr>
          <p:spPr>
            <a:xfrm>
              <a:off x="-2540" y="-16256"/>
              <a:ext cx="1369441" cy="2813050"/>
            </a:xfrm>
            <a:custGeom>
              <a:avLst/>
              <a:gdLst/>
              <a:ahLst/>
              <a:cxnLst/>
              <a:rect l="l" t="t" r="r" b="b"/>
              <a:pathLst>
                <a:path w="1369441" h="2813050">
                  <a:moveTo>
                    <a:pt x="244475" y="64135"/>
                  </a:moveTo>
                  <a:cubicBezTo>
                    <a:pt x="195199" y="6604"/>
                    <a:pt x="108204" y="0"/>
                    <a:pt x="50546" y="49276"/>
                  </a:cubicBezTo>
                  <a:cubicBezTo>
                    <a:pt x="22733" y="73279"/>
                    <a:pt x="5842" y="106553"/>
                    <a:pt x="2921" y="143256"/>
                  </a:cubicBezTo>
                  <a:cubicBezTo>
                    <a:pt x="0" y="179959"/>
                    <a:pt x="11684" y="215392"/>
                    <a:pt x="35687" y="243332"/>
                  </a:cubicBezTo>
                  <a:lnTo>
                    <a:pt x="1039749" y="1414653"/>
                  </a:lnTo>
                  <a:lnTo>
                    <a:pt x="35687" y="2585974"/>
                  </a:lnTo>
                  <a:cubicBezTo>
                    <a:pt x="11684" y="2613914"/>
                    <a:pt x="127" y="2649474"/>
                    <a:pt x="2921" y="2686050"/>
                  </a:cubicBezTo>
                  <a:cubicBezTo>
                    <a:pt x="5715" y="2722626"/>
                    <a:pt x="22733" y="2756027"/>
                    <a:pt x="50419" y="2779903"/>
                  </a:cubicBezTo>
                  <a:cubicBezTo>
                    <a:pt x="75311" y="2801239"/>
                    <a:pt x="107061" y="2813050"/>
                    <a:pt x="139954" y="2813050"/>
                  </a:cubicBezTo>
                  <a:cubicBezTo>
                    <a:pt x="180213" y="2813050"/>
                    <a:pt x="218186" y="2795524"/>
                    <a:pt x="244348" y="2765044"/>
                  </a:cubicBezTo>
                  <a:lnTo>
                    <a:pt x="1325118" y="1504061"/>
                  </a:lnTo>
                  <a:cubicBezTo>
                    <a:pt x="1369441" y="1452245"/>
                    <a:pt x="1369441" y="1376934"/>
                    <a:pt x="1325118" y="1324991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051028" y="5652306"/>
            <a:ext cx="12568190" cy="17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72"/>
              </a:lnSpc>
            </a:pPr>
            <a:r>
              <a:rPr lang="en-US" sz="14209" b="1" spc="-24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 et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2690" y="7312552"/>
            <a:ext cx="11301676" cy="178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72"/>
              </a:lnSpc>
            </a:pPr>
            <a:r>
              <a:rPr lang="en-US" sz="14209" b="1" spc="-255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perspectives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84282" y="2043103"/>
            <a:ext cx="3518053" cy="286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74"/>
              </a:lnSpc>
            </a:pPr>
            <a:r>
              <a:rPr lang="en-US" sz="16767" b="1" spc="114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31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496989" y="1414666"/>
            <a:ext cx="2058048" cy="2447687"/>
            <a:chOff x="0" y="0"/>
            <a:chExt cx="2058048" cy="24476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58035" cy="2447671"/>
            </a:xfrm>
            <a:custGeom>
              <a:avLst/>
              <a:gdLst/>
              <a:ahLst/>
              <a:cxnLst/>
              <a:rect l="l" t="t" r="r" b="b"/>
              <a:pathLst>
                <a:path w="2058035" h="2447671">
                  <a:moveTo>
                    <a:pt x="1681988" y="1316609"/>
                  </a:moveTo>
                  <a:cubicBezTo>
                    <a:pt x="1703578" y="1270127"/>
                    <a:pt x="1720215" y="1221105"/>
                    <a:pt x="1731391" y="1171067"/>
                  </a:cubicBezTo>
                  <a:cubicBezTo>
                    <a:pt x="1742948" y="1119632"/>
                    <a:pt x="1748663" y="1066673"/>
                    <a:pt x="1748663" y="1013460"/>
                  </a:cubicBezTo>
                  <a:cubicBezTo>
                    <a:pt x="1748663" y="916432"/>
                    <a:pt x="1729740" y="822325"/>
                    <a:pt x="1692275" y="733679"/>
                  </a:cubicBezTo>
                  <a:cubicBezTo>
                    <a:pt x="1656080" y="648081"/>
                    <a:pt x="1604391" y="571246"/>
                    <a:pt x="1538351" y="505079"/>
                  </a:cubicBezTo>
                  <a:cubicBezTo>
                    <a:pt x="1472311" y="438912"/>
                    <a:pt x="1395603" y="387096"/>
                    <a:pt x="1310132" y="350774"/>
                  </a:cubicBezTo>
                  <a:cubicBezTo>
                    <a:pt x="1221613" y="313182"/>
                    <a:pt x="1127506" y="294005"/>
                    <a:pt x="1030605" y="293751"/>
                  </a:cubicBezTo>
                  <a:lnTo>
                    <a:pt x="1029081" y="293751"/>
                  </a:lnTo>
                  <a:cubicBezTo>
                    <a:pt x="932561" y="293751"/>
                    <a:pt x="838835" y="312674"/>
                    <a:pt x="750443" y="349758"/>
                  </a:cubicBezTo>
                  <a:cubicBezTo>
                    <a:pt x="664591" y="385826"/>
                    <a:pt x="587629" y="437515"/>
                    <a:pt x="521335" y="503428"/>
                  </a:cubicBezTo>
                  <a:cubicBezTo>
                    <a:pt x="455041" y="569341"/>
                    <a:pt x="402971" y="646430"/>
                    <a:pt x="366522" y="732028"/>
                  </a:cubicBezTo>
                  <a:cubicBezTo>
                    <a:pt x="328803" y="820674"/>
                    <a:pt x="309499" y="914908"/>
                    <a:pt x="309372" y="1012063"/>
                  </a:cubicBezTo>
                  <a:cubicBezTo>
                    <a:pt x="309245" y="1065403"/>
                    <a:pt x="314960" y="1118489"/>
                    <a:pt x="326390" y="1170051"/>
                  </a:cubicBezTo>
                  <a:cubicBezTo>
                    <a:pt x="337439" y="1220216"/>
                    <a:pt x="354076" y="1269238"/>
                    <a:pt x="375793" y="1315974"/>
                  </a:cubicBezTo>
                  <a:cubicBezTo>
                    <a:pt x="397002" y="1361821"/>
                    <a:pt x="423164" y="1405509"/>
                    <a:pt x="453644" y="1445895"/>
                  </a:cubicBezTo>
                  <a:cubicBezTo>
                    <a:pt x="483870" y="1486027"/>
                    <a:pt x="518287" y="1523111"/>
                    <a:pt x="556133" y="1556131"/>
                  </a:cubicBezTo>
                  <a:cubicBezTo>
                    <a:pt x="626872" y="1617853"/>
                    <a:pt x="667385" y="1706499"/>
                    <a:pt x="667385" y="1799336"/>
                  </a:cubicBezTo>
                  <a:lnTo>
                    <a:pt x="667385" y="1800352"/>
                  </a:lnTo>
                  <a:cubicBezTo>
                    <a:pt x="667385" y="1840484"/>
                    <a:pt x="683133" y="1876933"/>
                    <a:pt x="708914" y="1903984"/>
                  </a:cubicBezTo>
                  <a:cubicBezTo>
                    <a:pt x="683387" y="1926844"/>
                    <a:pt x="667385" y="1959864"/>
                    <a:pt x="667385" y="1996694"/>
                  </a:cubicBezTo>
                  <a:cubicBezTo>
                    <a:pt x="667385" y="2029714"/>
                    <a:pt x="680339" y="2059686"/>
                    <a:pt x="701294" y="2082038"/>
                  </a:cubicBezTo>
                  <a:cubicBezTo>
                    <a:pt x="680212" y="2104390"/>
                    <a:pt x="667385" y="2134362"/>
                    <a:pt x="667385" y="2167382"/>
                  </a:cubicBezTo>
                  <a:cubicBezTo>
                    <a:pt x="667385" y="2235962"/>
                    <a:pt x="723265" y="2291842"/>
                    <a:pt x="791845" y="2291842"/>
                  </a:cubicBezTo>
                  <a:lnTo>
                    <a:pt x="837819" y="2291842"/>
                  </a:lnTo>
                  <a:cubicBezTo>
                    <a:pt x="845312" y="2328926"/>
                    <a:pt x="863600" y="2363216"/>
                    <a:pt x="891032" y="2390521"/>
                  </a:cubicBezTo>
                  <a:cubicBezTo>
                    <a:pt x="927862" y="2427351"/>
                    <a:pt x="976757" y="2447671"/>
                    <a:pt x="1028827" y="2447671"/>
                  </a:cubicBezTo>
                  <a:cubicBezTo>
                    <a:pt x="1080897" y="2447671"/>
                    <a:pt x="1129919" y="2427351"/>
                    <a:pt x="1166749" y="2390521"/>
                  </a:cubicBezTo>
                  <a:cubicBezTo>
                    <a:pt x="1194181" y="2363089"/>
                    <a:pt x="1212469" y="2328926"/>
                    <a:pt x="1219962" y="2291842"/>
                  </a:cubicBezTo>
                  <a:lnTo>
                    <a:pt x="1266190" y="2291842"/>
                  </a:lnTo>
                  <a:cubicBezTo>
                    <a:pt x="1334897" y="2291842"/>
                    <a:pt x="1390650" y="2235962"/>
                    <a:pt x="1390650" y="2167382"/>
                  </a:cubicBezTo>
                  <a:cubicBezTo>
                    <a:pt x="1390650" y="2134362"/>
                    <a:pt x="1377696" y="2104390"/>
                    <a:pt x="1356741" y="2082038"/>
                  </a:cubicBezTo>
                  <a:cubicBezTo>
                    <a:pt x="1377823" y="2059686"/>
                    <a:pt x="1390650" y="2029714"/>
                    <a:pt x="1390650" y="1996694"/>
                  </a:cubicBezTo>
                  <a:cubicBezTo>
                    <a:pt x="1390650" y="1959864"/>
                    <a:pt x="1374521" y="1926717"/>
                    <a:pt x="1349121" y="1903984"/>
                  </a:cubicBezTo>
                  <a:cubicBezTo>
                    <a:pt x="1374902" y="1877060"/>
                    <a:pt x="1390650" y="1840484"/>
                    <a:pt x="1390650" y="1800352"/>
                  </a:cubicBezTo>
                  <a:lnTo>
                    <a:pt x="1390650" y="1799336"/>
                  </a:lnTo>
                  <a:cubicBezTo>
                    <a:pt x="1390650" y="1706372"/>
                    <a:pt x="1431163" y="1617853"/>
                    <a:pt x="1501648" y="1556385"/>
                  </a:cubicBezTo>
                  <a:cubicBezTo>
                    <a:pt x="1539494" y="1523492"/>
                    <a:pt x="1573911" y="1486408"/>
                    <a:pt x="1604137" y="1446403"/>
                  </a:cubicBezTo>
                  <a:cubicBezTo>
                    <a:pt x="1634617" y="1406017"/>
                    <a:pt x="1660779" y="1362329"/>
                    <a:pt x="1681988" y="1316736"/>
                  </a:cubicBezTo>
                  <a:moveTo>
                    <a:pt x="1028954" y="2369312"/>
                  </a:moveTo>
                  <a:cubicBezTo>
                    <a:pt x="978281" y="2369312"/>
                    <a:pt x="935101" y="2336927"/>
                    <a:pt x="918972" y="2291715"/>
                  </a:cubicBezTo>
                  <a:lnTo>
                    <a:pt x="1138936" y="2291715"/>
                  </a:lnTo>
                  <a:cubicBezTo>
                    <a:pt x="1122807" y="2336927"/>
                    <a:pt x="1079627" y="2369312"/>
                    <a:pt x="1028954" y="2369312"/>
                  </a:cubicBezTo>
                  <a:moveTo>
                    <a:pt x="1266190" y="2213483"/>
                  </a:moveTo>
                  <a:lnTo>
                    <a:pt x="1184910" y="2213483"/>
                  </a:lnTo>
                  <a:lnTo>
                    <a:pt x="873125" y="2213483"/>
                  </a:lnTo>
                  <a:lnTo>
                    <a:pt x="791845" y="2213483"/>
                  </a:lnTo>
                  <a:cubicBezTo>
                    <a:pt x="766318" y="2213483"/>
                    <a:pt x="745617" y="2192655"/>
                    <a:pt x="745617" y="2167255"/>
                  </a:cubicBezTo>
                  <a:cubicBezTo>
                    <a:pt x="745617" y="2141855"/>
                    <a:pt x="766445" y="2121027"/>
                    <a:pt x="791845" y="2121027"/>
                  </a:cubicBezTo>
                  <a:lnTo>
                    <a:pt x="1266190" y="2121027"/>
                  </a:lnTo>
                  <a:cubicBezTo>
                    <a:pt x="1291717" y="2121027"/>
                    <a:pt x="1312418" y="2141855"/>
                    <a:pt x="1312418" y="2167255"/>
                  </a:cubicBezTo>
                  <a:cubicBezTo>
                    <a:pt x="1312418" y="2192655"/>
                    <a:pt x="1291717" y="2213483"/>
                    <a:pt x="1266190" y="2213483"/>
                  </a:cubicBezTo>
                  <a:moveTo>
                    <a:pt x="1266190" y="2042795"/>
                  </a:moveTo>
                  <a:lnTo>
                    <a:pt x="791845" y="2042795"/>
                  </a:lnTo>
                  <a:cubicBezTo>
                    <a:pt x="766318" y="2042795"/>
                    <a:pt x="745617" y="2021967"/>
                    <a:pt x="745617" y="1996567"/>
                  </a:cubicBezTo>
                  <a:cubicBezTo>
                    <a:pt x="745617" y="1971167"/>
                    <a:pt x="766445" y="1950339"/>
                    <a:pt x="791845" y="1950339"/>
                  </a:cubicBezTo>
                  <a:lnTo>
                    <a:pt x="1266190" y="1950339"/>
                  </a:lnTo>
                  <a:cubicBezTo>
                    <a:pt x="1291717" y="1950339"/>
                    <a:pt x="1312418" y="1971167"/>
                    <a:pt x="1312418" y="1996567"/>
                  </a:cubicBezTo>
                  <a:cubicBezTo>
                    <a:pt x="1312418" y="2021967"/>
                    <a:pt x="1291717" y="2042795"/>
                    <a:pt x="1266190" y="2042795"/>
                  </a:cubicBezTo>
                  <a:moveTo>
                    <a:pt x="1450340" y="1497330"/>
                  </a:moveTo>
                  <a:cubicBezTo>
                    <a:pt x="1362710" y="1573657"/>
                    <a:pt x="1312418" y="1683766"/>
                    <a:pt x="1312418" y="1799209"/>
                  </a:cubicBezTo>
                  <a:lnTo>
                    <a:pt x="1312418" y="1800225"/>
                  </a:lnTo>
                  <a:cubicBezTo>
                    <a:pt x="1312418" y="1839849"/>
                    <a:pt x="1280160" y="1872107"/>
                    <a:pt x="1240536" y="1872107"/>
                  </a:cubicBezTo>
                  <a:lnTo>
                    <a:pt x="817499" y="1872107"/>
                  </a:lnTo>
                  <a:cubicBezTo>
                    <a:pt x="777875" y="1872107"/>
                    <a:pt x="745617" y="1839849"/>
                    <a:pt x="745617" y="1800225"/>
                  </a:cubicBezTo>
                  <a:lnTo>
                    <a:pt x="745617" y="1799209"/>
                  </a:lnTo>
                  <a:cubicBezTo>
                    <a:pt x="745617" y="1683766"/>
                    <a:pt x="695198" y="1573657"/>
                    <a:pt x="607568" y="1497076"/>
                  </a:cubicBezTo>
                  <a:cubicBezTo>
                    <a:pt x="573786" y="1467612"/>
                    <a:pt x="543052" y="1434592"/>
                    <a:pt x="516128" y="1398778"/>
                  </a:cubicBezTo>
                  <a:cubicBezTo>
                    <a:pt x="489077" y="1362710"/>
                    <a:pt x="465709" y="1323848"/>
                    <a:pt x="446786" y="1282954"/>
                  </a:cubicBezTo>
                  <a:cubicBezTo>
                    <a:pt x="427482" y="1241425"/>
                    <a:pt x="412750" y="1197737"/>
                    <a:pt x="402844" y="1153033"/>
                  </a:cubicBezTo>
                  <a:cubicBezTo>
                    <a:pt x="392684" y="1107059"/>
                    <a:pt x="387477" y="1059688"/>
                    <a:pt x="387604" y="1012190"/>
                  </a:cubicBezTo>
                  <a:cubicBezTo>
                    <a:pt x="387858" y="925576"/>
                    <a:pt x="404876" y="841629"/>
                    <a:pt x="438531" y="762635"/>
                  </a:cubicBezTo>
                  <a:cubicBezTo>
                    <a:pt x="470916" y="686308"/>
                    <a:pt x="517398" y="617855"/>
                    <a:pt x="576453" y="559054"/>
                  </a:cubicBezTo>
                  <a:cubicBezTo>
                    <a:pt x="635508" y="500253"/>
                    <a:pt x="704215" y="454152"/>
                    <a:pt x="780669" y="422021"/>
                  </a:cubicBezTo>
                  <a:cubicBezTo>
                    <a:pt x="859409" y="389001"/>
                    <a:pt x="942975" y="372110"/>
                    <a:pt x="1029081" y="372110"/>
                  </a:cubicBezTo>
                  <a:lnTo>
                    <a:pt x="1030478" y="372110"/>
                  </a:lnTo>
                  <a:cubicBezTo>
                    <a:pt x="1116965" y="372364"/>
                    <a:pt x="1200785" y="389382"/>
                    <a:pt x="1279652" y="422910"/>
                  </a:cubicBezTo>
                  <a:cubicBezTo>
                    <a:pt x="1355852" y="455295"/>
                    <a:pt x="1424305" y="501650"/>
                    <a:pt x="1483106" y="560451"/>
                  </a:cubicBezTo>
                  <a:cubicBezTo>
                    <a:pt x="1541907" y="619252"/>
                    <a:pt x="1588008" y="687959"/>
                    <a:pt x="1620266" y="764159"/>
                  </a:cubicBezTo>
                  <a:cubicBezTo>
                    <a:pt x="1653667" y="843153"/>
                    <a:pt x="1670558" y="926973"/>
                    <a:pt x="1670558" y="1013460"/>
                  </a:cubicBezTo>
                  <a:cubicBezTo>
                    <a:pt x="1670558" y="1060958"/>
                    <a:pt x="1665351" y="1108202"/>
                    <a:pt x="1655191" y="1153922"/>
                  </a:cubicBezTo>
                  <a:cubicBezTo>
                    <a:pt x="1645158" y="1198499"/>
                    <a:pt x="1630426" y="1242187"/>
                    <a:pt x="1611122" y="1283589"/>
                  </a:cubicBezTo>
                  <a:cubicBezTo>
                    <a:pt x="1592199" y="1324229"/>
                    <a:pt x="1568831" y="1363218"/>
                    <a:pt x="1541780" y="1399159"/>
                  </a:cubicBezTo>
                  <a:cubicBezTo>
                    <a:pt x="1514856" y="1434846"/>
                    <a:pt x="1484122" y="1467866"/>
                    <a:pt x="1450340" y="1497203"/>
                  </a:cubicBezTo>
                  <a:moveTo>
                    <a:pt x="2019046" y="989838"/>
                  </a:moveTo>
                  <a:lnTo>
                    <a:pt x="1886077" y="989838"/>
                  </a:lnTo>
                  <a:cubicBezTo>
                    <a:pt x="1864487" y="989838"/>
                    <a:pt x="1846961" y="1007364"/>
                    <a:pt x="1846961" y="1028954"/>
                  </a:cubicBezTo>
                  <a:cubicBezTo>
                    <a:pt x="1846961" y="1050544"/>
                    <a:pt x="1864487" y="1068070"/>
                    <a:pt x="1886077" y="1068070"/>
                  </a:cubicBezTo>
                  <a:lnTo>
                    <a:pt x="2018919" y="1068070"/>
                  </a:lnTo>
                  <a:cubicBezTo>
                    <a:pt x="2040509" y="1068070"/>
                    <a:pt x="2058035" y="1050544"/>
                    <a:pt x="2058035" y="1028954"/>
                  </a:cubicBezTo>
                  <a:cubicBezTo>
                    <a:pt x="2058035" y="1007364"/>
                    <a:pt x="2040509" y="989838"/>
                    <a:pt x="2018919" y="989838"/>
                  </a:cubicBezTo>
                  <a:moveTo>
                    <a:pt x="211074" y="1029081"/>
                  </a:moveTo>
                  <a:cubicBezTo>
                    <a:pt x="211074" y="1007491"/>
                    <a:pt x="193548" y="989965"/>
                    <a:pt x="171958" y="989965"/>
                  </a:cubicBezTo>
                  <a:lnTo>
                    <a:pt x="39116" y="989965"/>
                  </a:lnTo>
                  <a:cubicBezTo>
                    <a:pt x="17526" y="989838"/>
                    <a:pt x="0" y="1007364"/>
                    <a:pt x="0" y="1029081"/>
                  </a:cubicBezTo>
                  <a:cubicBezTo>
                    <a:pt x="0" y="1050798"/>
                    <a:pt x="17526" y="1068197"/>
                    <a:pt x="39116" y="1068197"/>
                  </a:cubicBezTo>
                  <a:lnTo>
                    <a:pt x="171958" y="1068197"/>
                  </a:lnTo>
                  <a:cubicBezTo>
                    <a:pt x="193548" y="1068197"/>
                    <a:pt x="211074" y="1050671"/>
                    <a:pt x="211074" y="1029081"/>
                  </a:cubicBezTo>
                  <a:moveTo>
                    <a:pt x="1662684" y="1607439"/>
                  </a:moveTo>
                  <a:cubicBezTo>
                    <a:pt x="1647317" y="1592199"/>
                    <a:pt x="1622679" y="1592199"/>
                    <a:pt x="1607312" y="1607439"/>
                  </a:cubicBezTo>
                  <a:cubicBezTo>
                    <a:pt x="1591945" y="1622679"/>
                    <a:pt x="1591945" y="1647444"/>
                    <a:pt x="1607312" y="1662811"/>
                  </a:cubicBezTo>
                  <a:lnTo>
                    <a:pt x="1701165" y="1756664"/>
                  </a:lnTo>
                  <a:cubicBezTo>
                    <a:pt x="1708785" y="1764284"/>
                    <a:pt x="1718818" y="1768094"/>
                    <a:pt x="1728851" y="1768094"/>
                  </a:cubicBezTo>
                  <a:cubicBezTo>
                    <a:pt x="1738884" y="1768094"/>
                    <a:pt x="1748917" y="1764284"/>
                    <a:pt x="1756537" y="1756664"/>
                  </a:cubicBezTo>
                  <a:cubicBezTo>
                    <a:pt x="1771777" y="1741424"/>
                    <a:pt x="1771777" y="1716659"/>
                    <a:pt x="1756537" y="1701292"/>
                  </a:cubicBezTo>
                  <a:close/>
                  <a:moveTo>
                    <a:pt x="395351" y="450596"/>
                  </a:moveTo>
                  <a:cubicBezTo>
                    <a:pt x="402971" y="458216"/>
                    <a:pt x="413004" y="462026"/>
                    <a:pt x="423037" y="462026"/>
                  </a:cubicBezTo>
                  <a:cubicBezTo>
                    <a:pt x="433070" y="462026"/>
                    <a:pt x="443103" y="458216"/>
                    <a:pt x="450723" y="450596"/>
                  </a:cubicBezTo>
                  <a:cubicBezTo>
                    <a:pt x="465963" y="435356"/>
                    <a:pt x="465963" y="410591"/>
                    <a:pt x="450723" y="395224"/>
                  </a:cubicBezTo>
                  <a:lnTo>
                    <a:pt x="356870" y="301371"/>
                  </a:lnTo>
                  <a:cubicBezTo>
                    <a:pt x="341630" y="286131"/>
                    <a:pt x="316865" y="286131"/>
                    <a:pt x="301498" y="301371"/>
                  </a:cubicBezTo>
                  <a:cubicBezTo>
                    <a:pt x="286131" y="316611"/>
                    <a:pt x="286258" y="341376"/>
                    <a:pt x="301498" y="356743"/>
                  </a:cubicBezTo>
                  <a:close/>
                  <a:moveTo>
                    <a:pt x="636270" y="266192"/>
                  </a:moveTo>
                  <a:cubicBezTo>
                    <a:pt x="642874" y="280543"/>
                    <a:pt x="657098" y="289052"/>
                    <a:pt x="671830" y="289052"/>
                  </a:cubicBezTo>
                  <a:cubicBezTo>
                    <a:pt x="677291" y="289052"/>
                    <a:pt x="682879" y="287909"/>
                    <a:pt x="688086" y="285496"/>
                  </a:cubicBezTo>
                  <a:cubicBezTo>
                    <a:pt x="707771" y="276479"/>
                    <a:pt x="716280" y="253238"/>
                    <a:pt x="707390" y="233680"/>
                  </a:cubicBezTo>
                  <a:lnTo>
                    <a:pt x="652018" y="112776"/>
                  </a:lnTo>
                  <a:cubicBezTo>
                    <a:pt x="643001" y="93091"/>
                    <a:pt x="619760" y="84582"/>
                    <a:pt x="600202" y="93472"/>
                  </a:cubicBezTo>
                  <a:cubicBezTo>
                    <a:pt x="580644" y="102362"/>
                    <a:pt x="572008" y="125730"/>
                    <a:pt x="580898" y="145288"/>
                  </a:cubicBezTo>
                  <a:close/>
                  <a:moveTo>
                    <a:pt x="1957832" y="1373632"/>
                  </a:moveTo>
                  <a:lnTo>
                    <a:pt x="1835277" y="1322578"/>
                  </a:lnTo>
                  <a:cubicBezTo>
                    <a:pt x="1815338" y="1314323"/>
                    <a:pt x="1792478" y="1323721"/>
                    <a:pt x="1784096" y="1343660"/>
                  </a:cubicBezTo>
                  <a:cubicBezTo>
                    <a:pt x="1775714" y="1363599"/>
                    <a:pt x="1785239" y="1386459"/>
                    <a:pt x="1805178" y="1394841"/>
                  </a:cubicBezTo>
                  <a:lnTo>
                    <a:pt x="1927733" y="1445895"/>
                  </a:lnTo>
                  <a:cubicBezTo>
                    <a:pt x="1932686" y="1447927"/>
                    <a:pt x="1937766" y="1448816"/>
                    <a:pt x="1942719" y="1448816"/>
                  </a:cubicBezTo>
                  <a:cubicBezTo>
                    <a:pt x="1957959" y="1448816"/>
                    <a:pt x="1972564" y="1439799"/>
                    <a:pt x="1978914" y="1424686"/>
                  </a:cubicBezTo>
                  <a:cubicBezTo>
                    <a:pt x="1987169" y="1404874"/>
                    <a:pt x="1977898" y="1381887"/>
                    <a:pt x="1957832" y="1373632"/>
                  </a:cubicBezTo>
                  <a:moveTo>
                    <a:pt x="395351" y="1607439"/>
                  </a:moveTo>
                  <a:lnTo>
                    <a:pt x="301498" y="1701292"/>
                  </a:lnTo>
                  <a:cubicBezTo>
                    <a:pt x="286258" y="1716659"/>
                    <a:pt x="286258" y="1741297"/>
                    <a:pt x="301498" y="1756664"/>
                  </a:cubicBezTo>
                  <a:cubicBezTo>
                    <a:pt x="309118" y="1764284"/>
                    <a:pt x="319151" y="1768094"/>
                    <a:pt x="329184" y="1768094"/>
                  </a:cubicBezTo>
                  <a:cubicBezTo>
                    <a:pt x="339217" y="1768094"/>
                    <a:pt x="349250" y="1764284"/>
                    <a:pt x="356870" y="1756664"/>
                  </a:cubicBezTo>
                  <a:lnTo>
                    <a:pt x="450723" y="1662811"/>
                  </a:lnTo>
                  <a:cubicBezTo>
                    <a:pt x="465963" y="1647571"/>
                    <a:pt x="465963" y="1622806"/>
                    <a:pt x="450723" y="1607439"/>
                  </a:cubicBezTo>
                  <a:cubicBezTo>
                    <a:pt x="435483" y="1592072"/>
                    <a:pt x="410591" y="1592199"/>
                    <a:pt x="395351" y="1607439"/>
                  </a:cubicBezTo>
                  <a:moveTo>
                    <a:pt x="222758" y="1322451"/>
                  </a:moveTo>
                  <a:lnTo>
                    <a:pt x="100203" y="1373505"/>
                  </a:lnTo>
                  <a:cubicBezTo>
                    <a:pt x="80264" y="1381887"/>
                    <a:pt x="70866" y="1404747"/>
                    <a:pt x="79121" y="1424686"/>
                  </a:cubicBezTo>
                  <a:cubicBezTo>
                    <a:pt x="85344" y="1439672"/>
                    <a:pt x="99949" y="1448816"/>
                    <a:pt x="115316" y="1448816"/>
                  </a:cubicBezTo>
                  <a:cubicBezTo>
                    <a:pt x="120269" y="1448816"/>
                    <a:pt x="125349" y="1447800"/>
                    <a:pt x="130302" y="1445768"/>
                  </a:cubicBezTo>
                  <a:lnTo>
                    <a:pt x="252857" y="1394714"/>
                  </a:lnTo>
                  <a:cubicBezTo>
                    <a:pt x="272796" y="1386332"/>
                    <a:pt x="282194" y="1363472"/>
                    <a:pt x="273939" y="1343533"/>
                  </a:cubicBezTo>
                  <a:cubicBezTo>
                    <a:pt x="265684" y="1323594"/>
                    <a:pt x="242697" y="1314196"/>
                    <a:pt x="222758" y="1322451"/>
                  </a:cubicBezTo>
                  <a:moveTo>
                    <a:pt x="252857" y="663321"/>
                  </a:moveTo>
                  <a:lnTo>
                    <a:pt x="130302" y="612267"/>
                  </a:lnTo>
                  <a:cubicBezTo>
                    <a:pt x="110363" y="604012"/>
                    <a:pt x="87503" y="613410"/>
                    <a:pt x="79121" y="633349"/>
                  </a:cubicBezTo>
                  <a:cubicBezTo>
                    <a:pt x="70739" y="653288"/>
                    <a:pt x="80264" y="676148"/>
                    <a:pt x="100203" y="684530"/>
                  </a:cubicBezTo>
                  <a:lnTo>
                    <a:pt x="222758" y="735584"/>
                  </a:lnTo>
                  <a:cubicBezTo>
                    <a:pt x="227711" y="737616"/>
                    <a:pt x="232791" y="738632"/>
                    <a:pt x="237744" y="738632"/>
                  </a:cubicBezTo>
                  <a:cubicBezTo>
                    <a:pt x="252984" y="738632"/>
                    <a:pt x="267589" y="729615"/>
                    <a:pt x="273939" y="714502"/>
                  </a:cubicBezTo>
                  <a:cubicBezTo>
                    <a:pt x="282194" y="694563"/>
                    <a:pt x="272796" y="671703"/>
                    <a:pt x="252857" y="663448"/>
                  </a:cubicBezTo>
                  <a:moveTo>
                    <a:pt x="1701292" y="301498"/>
                  </a:moveTo>
                  <a:lnTo>
                    <a:pt x="1607439" y="395351"/>
                  </a:lnTo>
                  <a:cubicBezTo>
                    <a:pt x="1592072" y="410718"/>
                    <a:pt x="1592072" y="435356"/>
                    <a:pt x="1607439" y="450723"/>
                  </a:cubicBezTo>
                  <a:cubicBezTo>
                    <a:pt x="1615059" y="458343"/>
                    <a:pt x="1625092" y="462153"/>
                    <a:pt x="1635125" y="462153"/>
                  </a:cubicBezTo>
                  <a:cubicBezTo>
                    <a:pt x="1645158" y="462153"/>
                    <a:pt x="1655191" y="458343"/>
                    <a:pt x="1662811" y="450723"/>
                  </a:cubicBezTo>
                  <a:lnTo>
                    <a:pt x="1756664" y="356870"/>
                  </a:lnTo>
                  <a:cubicBezTo>
                    <a:pt x="1771904" y="341630"/>
                    <a:pt x="1771904" y="316865"/>
                    <a:pt x="1756664" y="301498"/>
                  </a:cubicBezTo>
                  <a:cubicBezTo>
                    <a:pt x="1741424" y="286131"/>
                    <a:pt x="1716659" y="286258"/>
                    <a:pt x="1701292" y="301498"/>
                  </a:cubicBezTo>
                  <a:moveTo>
                    <a:pt x="1369822" y="285623"/>
                  </a:moveTo>
                  <a:cubicBezTo>
                    <a:pt x="1375156" y="288036"/>
                    <a:pt x="1380617" y="289179"/>
                    <a:pt x="1386078" y="289179"/>
                  </a:cubicBezTo>
                  <a:cubicBezTo>
                    <a:pt x="1400810" y="289179"/>
                    <a:pt x="1415034" y="280670"/>
                    <a:pt x="1421638" y="266319"/>
                  </a:cubicBezTo>
                  <a:lnTo>
                    <a:pt x="1477010" y="145542"/>
                  </a:lnTo>
                  <a:cubicBezTo>
                    <a:pt x="1486027" y="125857"/>
                    <a:pt x="1477391" y="102616"/>
                    <a:pt x="1457706" y="93726"/>
                  </a:cubicBezTo>
                  <a:cubicBezTo>
                    <a:pt x="1438021" y="84836"/>
                    <a:pt x="1414780" y="93345"/>
                    <a:pt x="1405890" y="113030"/>
                  </a:cubicBezTo>
                  <a:lnTo>
                    <a:pt x="1350518" y="233807"/>
                  </a:lnTo>
                  <a:cubicBezTo>
                    <a:pt x="1341501" y="253492"/>
                    <a:pt x="1350137" y="276733"/>
                    <a:pt x="1369822" y="285623"/>
                  </a:cubicBezTo>
                  <a:moveTo>
                    <a:pt x="1820164" y="738759"/>
                  </a:moveTo>
                  <a:cubicBezTo>
                    <a:pt x="1825117" y="738759"/>
                    <a:pt x="1830324" y="737743"/>
                    <a:pt x="1835150" y="735711"/>
                  </a:cubicBezTo>
                  <a:lnTo>
                    <a:pt x="1957705" y="684657"/>
                  </a:lnTo>
                  <a:cubicBezTo>
                    <a:pt x="1977644" y="676402"/>
                    <a:pt x="1987042" y="653415"/>
                    <a:pt x="1978787" y="633476"/>
                  </a:cubicBezTo>
                  <a:cubicBezTo>
                    <a:pt x="1970532" y="613537"/>
                    <a:pt x="1947545" y="604139"/>
                    <a:pt x="1927606" y="612394"/>
                  </a:cubicBezTo>
                  <a:lnTo>
                    <a:pt x="1805051" y="663448"/>
                  </a:lnTo>
                  <a:cubicBezTo>
                    <a:pt x="1785112" y="671703"/>
                    <a:pt x="1775714" y="694690"/>
                    <a:pt x="1783969" y="714629"/>
                  </a:cubicBezTo>
                  <a:cubicBezTo>
                    <a:pt x="1790192" y="729615"/>
                    <a:pt x="1804797" y="738632"/>
                    <a:pt x="1820164" y="738632"/>
                  </a:cubicBezTo>
                  <a:moveTo>
                    <a:pt x="1028954" y="210947"/>
                  </a:moveTo>
                  <a:cubicBezTo>
                    <a:pt x="1050544" y="210947"/>
                    <a:pt x="1068070" y="193421"/>
                    <a:pt x="1068070" y="171831"/>
                  </a:cubicBezTo>
                  <a:lnTo>
                    <a:pt x="1068070" y="39116"/>
                  </a:lnTo>
                  <a:cubicBezTo>
                    <a:pt x="1068070" y="17526"/>
                    <a:pt x="1050544" y="0"/>
                    <a:pt x="1028954" y="0"/>
                  </a:cubicBezTo>
                  <a:cubicBezTo>
                    <a:pt x="1007364" y="0"/>
                    <a:pt x="989838" y="17526"/>
                    <a:pt x="989838" y="39116"/>
                  </a:cubicBezTo>
                  <a:lnTo>
                    <a:pt x="989838" y="171958"/>
                  </a:lnTo>
                  <a:cubicBezTo>
                    <a:pt x="989838" y="193548"/>
                    <a:pt x="1007364" y="211074"/>
                    <a:pt x="1028954" y="211074"/>
                  </a:cubicBezTo>
                  <a:moveTo>
                    <a:pt x="1402969" y="686308"/>
                  </a:moveTo>
                  <a:cubicBezTo>
                    <a:pt x="1377823" y="667385"/>
                    <a:pt x="1342263" y="672465"/>
                    <a:pt x="1323340" y="697611"/>
                  </a:cubicBezTo>
                  <a:lnTo>
                    <a:pt x="914908" y="1239774"/>
                  </a:lnTo>
                  <a:lnTo>
                    <a:pt x="729488" y="1054354"/>
                  </a:lnTo>
                  <a:cubicBezTo>
                    <a:pt x="707263" y="1032129"/>
                    <a:pt x="671195" y="1032129"/>
                    <a:pt x="648970" y="1054354"/>
                  </a:cubicBezTo>
                  <a:cubicBezTo>
                    <a:pt x="626745" y="1076579"/>
                    <a:pt x="626745" y="1112647"/>
                    <a:pt x="648970" y="1134872"/>
                  </a:cubicBezTo>
                  <a:lnTo>
                    <a:pt x="880745" y="1366520"/>
                  </a:lnTo>
                  <a:cubicBezTo>
                    <a:pt x="891540" y="1377188"/>
                    <a:pt x="905891" y="1383157"/>
                    <a:pt x="921004" y="1383157"/>
                  </a:cubicBezTo>
                  <a:cubicBezTo>
                    <a:pt x="922401" y="1383157"/>
                    <a:pt x="923671" y="1383030"/>
                    <a:pt x="924941" y="1383030"/>
                  </a:cubicBezTo>
                  <a:cubicBezTo>
                    <a:pt x="941324" y="1381887"/>
                    <a:pt x="956564" y="1373632"/>
                    <a:pt x="966470" y="1360424"/>
                  </a:cubicBezTo>
                  <a:lnTo>
                    <a:pt x="1414399" y="765810"/>
                  </a:lnTo>
                  <a:cubicBezTo>
                    <a:pt x="1433195" y="740791"/>
                    <a:pt x="1428242" y="705104"/>
                    <a:pt x="1403096" y="686181"/>
                  </a:cubicBezTo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742137" y="1473247"/>
            <a:ext cx="1743904" cy="2267055"/>
            <a:chOff x="0" y="0"/>
            <a:chExt cx="1743900" cy="22670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43964" cy="2266950"/>
            </a:xfrm>
            <a:custGeom>
              <a:avLst/>
              <a:gdLst/>
              <a:ahLst/>
              <a:cxnLst/>
              <a:rect l="l" t="t" r="r" b="b"/>
              <a:pathLst>
                <a:path w="1743964" h="2266950">
                  <a:moveTo>
                    <a:pt x="1307973" y="51054"/>
                  </a:moveTo>
                  <a:lnTo>
                    <a:pt x="1307973" y="435864"/>
                  </a:lnTo>
                  <a:lnTo>
                    <a:pt x="1692910" y="435864"/>
                  </a:lnTo>
                  <a:close/>
                  <a:moveTo>
                    <a:pt x="1220724" y="610362"/>
                  </a:moveTo>
                  <a:cubicBezTo>
                    <a:pt x="1172591" y="610362"/>
                    <a:pt x="1133602" y="571246"/>
                    <a:pt x="1133602" y="523113"/>
                  </a:cubicBezTo>
                  <a:lnTo>
                    <a:pt x="1133602" y="0"/>
                  </a:lnTo>
                  <a:lnTo>
                    <a:pt x="87249" y="0"/>
                  </a:lnTo>
                  <a:cubicBezTo>
                    <a:pt x="39116" y="0"/>
                    <a:pt x="0" y="39116"/>
                    <a:pt x="0" y="87122"/>
                  </a:cubicBezTo>
                  <a:lnTo>
                    <a:pt x="0" y="2179828"/>
                  </a:lnTo>
                  <a:cubicBezTo>
                    <a:pt x="0" y="2227961"/>
                    <a:pt x="39116" y="2266950"/>
                    <a:pt x="87249" y="2266950"/>
                  </a:cubicBezTo>
                  <a:lnTo>
                    <a:pt x="1656715" y="2266950"/>
                  </a:lnTo>
                  <a:cubicBezTo>
                    <a:pt x="1704848" y="2266950"/>
                    <a:pt x="1743964" y="2227961"/>
                    <a:pt x="1743964" y="2179828"/>
                  </a:cubicBezTo>
                  <a:lnTo>
                    <a:pt x="1743964" y="610362"/>
                  </a:lnTo>
                  <a:close/>
                  <a:moveTo>
                    <a:pt x="871982" y="1918335"/>
                  </a:moveTo>
                  <a:lnTo>
                    <a:pt x="435991" y="1918335"/>
                  </a:lnTo>
                  <a:cubicBezTo>
                    <a:pt x="387858" y="1918335"/>
                    <a:pt x="348742" y="1879219"/>
                    <a:pt x="348742" y="1831086"/>
                  </a:cubicBezTo>
                  <a:cubicBezTo>
                    <a:pt x="348742" y="1782953"/>
                    <a:pt x="387858" y="1743837"/>
                    <a:pt x="435991" y="1743837"/>
                  </a:cubicBezTo>
                  <a:lnTo>
                    <a:pt x="871982" y="1743837"/>
                  </a:lnTo>
                  <a:cubicBezTo>
                    <a:pt x="920115" y="1743837"/>
                    <a:pt x="959231" y="1782953"/>
                    <a:pt x="959231" y="1831086"/>
                  </a:cubicBezTo>
                  <a:cubicBezTo>
                    <a:pt x="959231" y="1879219"/>
                    <a:pt x="920115" y="1918335"/>
                    <a:pt x="871982" y="1918335"/>
                  </a:cubicBezTo>
                  <a:moveTo>
                    <a:pt x="871982" y="1482344"/>
                  </a:moveTo>
                  <a:lnTo>
                    <a:pt x="435991" y="1482344"/>
                  </a:lnTo>
                  <a:cubicBezTo>
                    <a:pt x="387858" y="1482344"/>
                    <a:pt x="348742" y="1443228"/>
                    <a:pt x="348742" y="1395095"/>
                  </a:cubicBezTo>
                  <a:cubicBezTo>
                    <a:pt x="348742" y="1346962"/>
                    <a:pt x="387858" y="1307973"/>
                    <a:pt x="435991" y="1307973"/>
                  </a:cubicBezTo>
                  <a:lnTo>
                    <a:pt x="871982" y="1307973"/>
                  </a:lnTo>
                  <a:cubicBezTo>
                    <a:pt x="920115" y="1307973"/>
                    <a:pt x="959231" y="1346962"/>
                    <a:pt x="959231" y="1395095"/>
                  </a:cubicBezTo>
                  <a:cubicBezTo>
                    <a:pt x="959231" y="1443228"/>
                    <a:pt x="920115" y="1482344"/>
                    <a:pt x="871982" y="1482344"/>
                  </a:cubicBezTo>
                  <a:moveTo>
                    <a:pt x="871982" y="1046353"/>
                  </a:moveTo>
                  <a:lnTo>
                    <a:pt x="435991" y="1046353"/>
                  </a:lnTo>
                  <a:cubicBezTo>
                    <a:pt x="387858" y="1046353"/>
                    <a:pt x="348742" y="1007237"/>
                    <a:pt x="348742" y="959231"/>
                  </a:cubicBezTo>
                  <a:cubicBezTo>
                    <a:pt x="348742" y="911225"/>
                    <a:pt x="387858" y="871982"/>
                    <a:pt x="435991" y="871982"/>
                  </a:cubicBezTo>
                  <a:lnTo>
                    <a:pt x="871982" y="871982"/>
                  </a:lnTo>
                  <a:cubicBezTo>
                    <a:pt x="920115" y="871982"/>
                    <a:pt x="959231" y="911098"/>
                    <a:pt x="959231" y="959231"/>
                  </a:cubicBezTo>
                  <a:cubicBezTo>
                    <a:pt x="959231" y="1007364"/>
                    <a:pt x="920115" y="1046353"/>
                    <a:pt x="871982" y="1046353"/>
                  </a:cubicBezTo>
                  <a:moveTo>
                    <a:pt x="871982" y="610362"/>
                  </a:moveTo>
                  <a:lnTo>
                    <a:pt x="435991" y="610362"/>
                  </a:lnTo>
                  <a:cubicBezTo>
                    <a:pt x="387858" y="610362"/>
                    <a:pt x="348742" y="571246"/>
                    <a:pt x="348742" y="523113"/>
                  </a:cubicBezTo>
                  <a:cubicBezTo>
                    <a:pt x="348742" y="474980"/>
                    <a:pt x="387858" y="435864"/>
                    <a:pt x="435991" y="435864"/>
                  </a:cubicBezTo>
                  <a:lnTo>
                    <a:pt x="871982" y="435864"/>
                  </a:lnTo>
                  <a:cubicBezTo>
                    <a:pt x="920115" y="435864"/>
                    <a:pt x="959231" y="474980"/>
                    <a:pt x="959231" y="523113"/>
                  </a:cubicBezTo>
                  <a:cubicBezTo>
                    <a:pt x="959231" y="571246"/>
                    <a:pt x="920115" y="610362"/>
                    <a:pt x="871982" y="610362"/>
                  </a:cubicBezTo>
                  <a:moveTo>
                    <a:pt x="1467739" y="1269111"/>
                  </a:moveTo>
                  <a:lnTo>
                    <a:pt x="1293368" y="1530731"/>
                  </a:lnTo>
                  <a:cubicBezTo>
                    <a:pt x="1278890" y="1552448"/>
                    <a:pt x="1255395" y="1566545"/>
                    <a:pt x="1229360" y="1569085"/>
                  </a:cubicBezTo>
                  <a:cubicBezTo>
                    <a:pt x="1226439" y="1569339"/>
                    <a:pt x="1223645" y="1569593"/>
                    <a:pt x="1220724" y="1569593"/>
                  </a:cubicBezTo>
                  <a:cubicBezTo>
                    <a:pt x="1197737" y="1569593"/>
                    <a:pt x="1175512" y="1560449"/>
                    <a:pt x="1159129" y="1544066"/>
                  </a:cubicBezTo>
                  <a:lnTo>
                    <a:pt x="1071880" y="1456817"/>
                  </a:lnTo>
                  <a:cubicBezTo>
                    <a:pt x="1037844" y="1422781"/>
                    <a:pt x="1037844" y="1367536"/>
                    <a:pt x="1071880" y="1333500"/>
                  </a:cubicBezTo>
                  <a:cubicBezTo>
                    <a:pt x="1105916" y="1299464"/>
                    <a:pt x="1161161" y="1299464"/>
                    <a:pt x="1195197" y="1333500"/>
                  </a:cubicBezTo>
                  <a:lnTo>
                    <a:pt x="1207135" y="1345438"/>
                  </a:lnTo>
                  <a:lnTo>
                    <a:pt x="1322451" y="1172337"/>
                  </a:lnTo>
                  <a:cubicBezTo>
                    <a:pt x="1349121" y="1132332"/>
                    <a:pt x="1403223" y="1121410"/>
                    <a:pt x="1443355" y="1148080"/>
                  </a:cubicBezTo>
                  <a:cubicBezTo>
                    <a:pt x="1483487" y="1174750"/>
                    <a:pt x="1494282" y="1228979"/>
                    <a:pt x="1467612" y="1268984"/>
                  </a:cubicBezTo>
                  <a:moveTo>
                    <a:pt x="1467612" y="832993"/>
                  </a:moveTo>
                  <a:lnTo>
                    <a:pt x="1293241" y="1094740"/>
                  </a:lnTo>
                  <a:cubicBezTo>
                    <a:pt x="1278763" y="1116457"/>
                    <a:pt x="1255268" y="1130554"/>
                    <a:pt x="1229233" y="1133221"/>
                  </a:cubicBezTo>
                  <a:cubicBezTo>
                    <a:pt x="1226312" y="1133475"/>
                    <a:pt x="1223518" y="1133602"/>
                    <a:pt x="1220597" y="1133602"/>
                  </a:cubicBezTo>
                  <a:cubicBezTo>
                    <a:pt x="1197610" y="1133602"/>
                    <a:pt x="1175385" y="1124458"/>
                    <a:pt x="1159002" y="1108075"/>
                  </a:cubicBezTo>
                  <a:lnTo>
                    <a:pt x="1071880" y="1020826"/>
                  </a:lnTo>
                  <a:cubicBezTo>
                    <a:pt x="1037844" y="986790"/>
                    <a:pt x="1037844" y="931545"/>
                    <a:pt x="1071880" y="897509"/>
                  </a:cubicBezTo>
                  <a:cubicBezTo>
                    <a:pt x="1105916" y="863473"/>
                    <a:pt x="1161161" y="863473"/>
                    <a:pt x="1195197" y="897509"/>
                  </a:cubicBezTo>
                  <a:lnTo>
                    <a:pt x="1207135" y="909447"/>
                  </a:lnTo>
                  <a:lnTo>
                    <a:pt x="1322451" y="736346"/>
                  </a:lnTo>
                  <a:cubicBezTo>
                    <a:pt x="1349121" y="696341"/>
                    <a:pt x="1403223" y="685419"/>
                    <a:pt x="1443355" y="712216"/>
                  </a:cubicBezTo>
                  <a:cubicBezTo>
                    <a:pt x="1483487" y="739013"/>
                    <a:pt x="1494282" y="792988"/>
                    <a:pt x="1467612" y="833120"/>
                  </a:cubicBezTo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63499" y="-248788"/>
            <a:ext cx="18414997" cy="1041644"/>
            <a:chOff x="0" y="0"/>
            <a:chExt cx="18415000" cy="1041641"/>
          </a:xfrm>
        </p:grpSpPr>
        <p:sp>
          <p:nvSpPr>
            <p:cNvPr id="9" name="Freeform 9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907669"/>
                  </a:moveTo>
                  <a:lnTo>
                    <a:pt x="3129915" y="907669"/>
                  </a:lnTo>
                  <a:lnTo>
                    <a:pt x="31299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1303996" y="4312547"/>
            <a:ext cx="7259648" cy="4874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Axes dʼamélioration</a:t>
            </a:r>
          </a:p>
          <a:p>
            <a:pPr marL="571500" indent="-571500">
              <a:lnSpc>
                <a:spcPts val="5151"/>
              </a:lnSpc>
              <a:buFont typeface="Arial" panose="020B0604020202020204" pitchFamily="34" charset="0"/>
              <a:buChar char="•"/>
            </a:pPr>
            <a:r>
              <a:rPr lang="fr-FR" sz="429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Optimisation continue des performances</a:t>
            </a:r>
          </a:p>
          <a:p>
            <a:pPr marL="571500" indent="-571500">
              <a:lnSpc>
                <a:spcPts val="5151"/>
              </a:lnSpc>
              <a:buFont typeface="Arial" panose="020B0604020202020204" pitchFamily="34" charset="0"/>
              <a:buChar char="•"/>
            </a:pPr>
            <a:r>
              <a:rPr lang="fr-FR" sz="429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Ajout de nouvelles fonctionnalités</a:t>
            </a:r>
          </a:p>
          <a:p>
            <a:pPr marL="571500" indent="-571500">
              <a:lnSpc>
                <a:spcPts val="5151"/>
              </a:lnSpc>
              <a:buFont typeface="Arial" panose="020B0604020202020204" pitchFamily="34" charset="0"/>
              <a:buChar char="•"/>
            </a:pPr>
            <a:r>
              <a:rPr lang="fr-FR" sz="429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Extension à d'autres types d'incidents</a:t>
            </a:r>
            <a:endParaRPr lang="en-US" sz="4292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598562" y="4262528"/>
            <a:ext cx="7982388" cy="4874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  Conclusion</a:t>
            </a:r>
          </a:p>
          <a:p>
            <a:pPr marL="571500" indent="-571500">
              <a:lnSpc>
                <a:spcPts val="5151"/>
              </a:lnSpc>
              <a:buFont typeface="Arial" panose="020B0604020202020204" pitchFamily="34" charset="0"/>
              <a:buChar char="•"/>
            </a:pPr>
            <a:r>
              <a:rPr lang="fr-FR" sz="429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Travail collaboratif avec les différentes équipes</a:t>
            </a:r>
          </a:p>
          <a:p>
            <a:pPr marL="571500" indent="-571500">
              <a:lnSpc>
                <a:spcPts val="5151"/>
              </a:lnSpc>
              <a:buFont typeface="Arial" panose="020B0604020202020204" pitchFamily="34" charset="0"/>
              <a:buChar char="•"/>
            </a:pPr>
            <a:r>
              <a:rPr lang="fr-FR" sz="429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Exposition à des outils et pratiques professionnels</a:t>
            </a:r>
          </a:p>
          <a:p>
            <a:pPr marL="571500" indent="-571500">
              <a:lnSpc>
                <a:spcPts val="5151"/>
              </a:lnSpc>
              <a:buFont typeface="Arial" panose="020B0604020202020204" pitchFamily="34" charset="0"/>
              <a:buChar char="•"/>
            </a:pPr>
            <a:r>
              <a:rPr lang="fr-FR" sz="429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Projet aligné avec les besoins du projet</a:t>
            </a:r>
            <a:endParaRPr lang="en-US" sz="4292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76227" y="248717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897724" y="248717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673808" y="190352"/>
            <a:ext cx="328634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 conception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861581" y="190352"/>
            <a:ext cx="3238305" cy="47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Choix et évaluation </a:t>
            </a:r>
          </a:p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du modèle IA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052386" y="248717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406430" y="272034"/>
            <a:ext cx="2679135" cy="265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363048" y="9231152"/>
            <a:ext cx="10411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32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790" y="66675"/>
            <a:ext cx="3800475" cy="1200150"/>
          </a:xfrm>
          <a:custGeom>
            <a:avLst/>
            <a:gdLst/>
            <a:ahLst/>
            <a:cxnLst/>
            <a:rect l="l" t="t" r="r" b="b"/>
            <a:pathLst>
              <a:path w="3800475" h="1200150">
                <a:moveTo>
                  <a:pt x="0" y="0"/>
                </a:moveTo>
                <a:lnTo>
                  <a:pt x="3800475" y="0"/>
                </a:lnTo>
                <a:lnTo>
                  <a:pt x="3800475" y="1200150"/>
                </a:lnTo>
                <a:lnTo>
                  <a:pt x="0" y="1200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90069" y="0"/>
            <a:ext cx="5997931" cy="2357428"/>
          </a:xfrm>
          <a:custGeom>
            <a:avLst/>
            <a:gdLst/>
            <a:ahLst/>
            <a:cxnLst/>
            <a:rect l="l" t="t" r="r" b="b"/>
            <a:pathLst>
              <a:path w="5997931" h="2357428">
                <a:moveTo>
                  <a:pt x="0" y="0"/>
                </a:moveTo>
                <a:lnTo>
                  <a:pt x="5997931" y="0"/>
                </a:lnTo>
                <a:lnTo>
                  <a:pt x="5997931" y="2357428"/>
                </a:lnTo>
                <a:lnTo>
                  <a:pt x="0" y="2357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364" r="-3462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83716" y="4024817"/>
            <a:ext cx="13613397" cy="23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425"/>
              </a:lnSpc>
            </a:pPr>
            <a:r>
              <a:rPr lang="en-US" sz="16766" b="1" spc="33" dirty="0">
                <a:solidFill>
                  <a:srgbClr val="000000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Merci de votre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13208" y="5983815"/>
            <a:ext cx="8427063" cy="23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425"/>
              </a:lnSpc>
            </a:pPr>
            <a:r>
              <a:rPr lang="en-US" sz="16766" b="1" spc="50" dirty="0">
                <a:solidFill>
                  <a:srgbClr val="000000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attention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142042" y="-63493"/>
            <a:ext cx="18452344" cy="1041644"/>
            <a:chOff x="0" y="0"/>
            <a:chExt cx="18452351" cy="1041641"/>
          </a:xfrm>
        </p:grpSpPr>
        <p:sp>
          <p:nvSpPr>
            <p:cNvPr id="5" name="Freeform 5"/>
            <p:cNvSpPr/>
            <p:nvPr/>
          </p:nvSpPr>
          <p:spPr>
            <a:xfrm>
              <a:off x="15255494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7" y="907669"/>
                  </a:lnTo>
                  <a:lnTo>
                    <a:pt x="31297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212570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995791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5866003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736088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00838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0"/>
                  </a:moveTo>
                  <a:lnTo>
                    <a:pt x="0" y="907669"/>
                  </a:lnTo>
                  <a:lnTo>
                    <a:pt x="2635250" y="907669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00838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3265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00838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36088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5862447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36088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5866003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899236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5866003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8995791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2122150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8995791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2125706" y="63500"/>
              <a:ext cx="3129787" cy="6985"/>
            </a:xfrm>
            <a:custGeom>
              <a:avLst/>
              <a:gdLst/>
              <a:ahLst/>
              <a:cxnLst/>
              <a:rect l="l" t="t" r="r" b="b"/>
              <a:pathLst>
                <a:path w="3129787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525206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2125706" y="971169"/>
              <a:ext cx="3129787" cy="6985"/>
            </a:xfrm>
            <a:custGeom>
              <a:avLst/>
              <a:gdLst/>
              <a:ahLst/>
              <a:cxnLst/>
              <a:rect l="l" t="t" r="r" b="b"/>
              <a:pathLst>
                <a:path w="3129787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255494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3" y="0"/>
                  </a:lnTo>
                  <a:lnTo>
                    <a:pt x="3133343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8381852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255494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3" y="0"/>
                  </a:lnTo>
                  <a:lnTo>
                    <a:pt x="3133343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927354" y="4375375"/>
            <a:ext cx="16089887" cy="282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4400" spc="-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Ce projet a été réalisé dans le cadre de mon stage de ﬁn d'études au sein du centre </a:t>
            </a:r>
            <a:r>
              <a:rPr lang="en-US" sz="4400" spc="-8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d’expertise</a:t>
            </a:r>
            <a:r>
              <a:rPr lang="en-US" sz="4400" spc="-8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en développement de SG ABS. Il a abouti à la création de SG-FIX, une plateforme intelligente conçue pour moderniser et optimiser la gestion des incidents techniques.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7354" y="2534317"/>
            <a:ext cx="6464046" cy="103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36"/>
              </a:lnSpc>
            </a:pPr>
            <a:r>
              <a:rPr lang="en-US" sz="6025" b="1" spc="-12" dirty="0">
                <a:solidFill>
                  <a:srgbClr val="E600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Introduction 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6227" y="248717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897724" y="248717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857646" y="228729"/>
            <a:ext cx="311465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</a:t>
            </a:r>
          </a:p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conception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972298" y="277292"/>
            <a:ext cx="2976914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Choix et évaluation du modèle  IA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116118" y="310410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411100" y="310410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7557699" y="9231152"/>
            <a:ext cx="7303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790" y="66675"/>
            <a:ext cx="3800475" cy="1200150"/>
          </a:xfrm>
          <a:custGeom>
            <a:avLst/>
            <a:gdLst/>
            <a:ahLst/>
            <a:cxnLst/>
            <a:rect l="l" t="t" r="r" b="b"/>
            <a:pathLst>
              <a:path w="3800475" h="1200150">
                <a:moveTo>
                  <a:pt x="0" y="0"/>
                </a:moveTo>
                <a:lnTo>
                  <a:pt x="3800475" y="0"/>
                </a:lnTo>
                <a:lnTo>
                  <a:pt x="3800475" y="1200150"/>
                </a:lnTo>
                <a:lnTo>
                  <a:pt x="0" y="1200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90069" y="0"/>
            <a:ext cx="5997931" cy="2357428"/>
          </a:xfrm>
          <a:custGeom>
            <a:avLst/>
            <a:gdLst/>
            <a:ahLst/>
            <a:cxnLst/>
            <a:rect l="l" t="t" r="r" b="b"/>
            <a:pathLst>
              <a:path w="5997931" h="2357428">
                <a:moveTo>
                  <a:pt x="0" y="0"/>
                </a:moveTo>
                <a:lnTo>
                  <a:pt x="5997931" y="0"/>
                </a:lnTo>
                <a:lnTo>
                  <a:pt x="5997931" y="2357428"/>
                </a:lnTo>
                <a:lnTo>
                  <a:pt x="0" y="2357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364" r="-34620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971262" y="3745106"/>
            <a:ext cx="1356065" cy="2796778"/>
            <a:chOff x="0" y="0"/>
            <a:chExt cx="1356068" cy="2796781"/>
          </a:xfrm>
        </p:grpSpPr>
        <p:sp>
          <p:nvSpPr>
            <p:cNvPr id="7" name="Freeform 7"/>
            <p:cNvSpPr/>
            <p:nvPr/>
          </p:nvSpPr>
          <p:spPr>
            <a:xfrm>
              <a:off x="-2540" y="-16256"/>
              <a:ext cx="1369441" cy="2813050"/>
            </a:xfrm>
            <a:custGeom>
              <a:avLst/>
              <a:gdLst/>
              <a:ahLst/>
              <a:cxnLst/>
              <a:rect l="l" t="t" r="r" b="b"/>
              <a:pathLst>
                <a:path w="1369441" h="2813050">
                  <a:moveTo>
                    <a:pt x="244475" y="64135"/>
                  </a:moveTo>
                  <a:cubicBezTo>
                    <a:pt x="195199" y="6604"/>
                    <a:pt x="108204" y="0"/>
                    <a:pt x="50546" y="49276"/>
                  </a:cubicBezTo>
                  <a:cubicBezTo>
                    <a:pt x="22733" y="73279"/>
                    <a:pt x="5842" y="106553"/>
                    <a:pt x="2921" y="143256"/>
                  </a:cubicBezTo>
                  <a:cubicBezTo>
                    <a:pt x="0" y="179959"/>
                    <a:pt x="11684" y="215392"/>
                    <a:pt x="35687" y="243332"/>
                  </a:cubicBezTo>
                  <a:lnTo>
                    <a:pt x="1039749" y="1414653"/>
                  </a:lnTo>
                  <a:lnTo>
                    <a:pt x="35687" y="2585974"/>
                  </a:lnTo>
                  <a:cubicBezTo>
                    <a:pt x="11684" y="2613914"/>
                    <a:pt x="127" y="2649474"/>
                    <a:pt x="2921" y="2686050"/>
                  </a:cubicBezTo>
                  <a:cubicBezTo>
                    <a:pt x="5715" y="2722626"/>
                    <a:pt x="22733" y="2756027"/>
                    <a:pt x="50419" y="2779903"/>
                  </a:cubicBezTo>
                  <a:cubicBezTo>
                    <a:pt x="75311" y="2801239"/>
                    <a:pt x="107061" y="2813050"/>
                    <a:pt x="139954" y="2813050"/>
                  </a:cubicBezTo>
                  <a:cubicBezTo>
                    <a:pt x="180213" y="2813050"/>
                    <a:pt x="218186" y="2795524"/>
                    <a:pt x="244348" y="2765044"/>
                  </a:cubicBezTo>
                  <a:lnTo>
                    <a:pt x="1325118" y="1504061"/>
                  </a:lnTo>
                  <a:cubicBezTo>
                    <a:pt x="1369441" y="1452245"/>
                    <a:pt x="1369441" y="1376934"/>
                    <a:pt x="1325118" y="1324991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50790" y="5595139"/>
            <a:ext cx="14651544" cy="160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84"/>
              </a:lnSpc>
            </a:pPr>
            <a:r>
              <a:rPr lang="en-US" sz="12809" b="1" spc="-23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Contexte générale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40366" y="7139159"/>
            <a:ext cx="7398636" cy="1624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68"/>
              </a:lnSpc>
            </a:pPr>
            <a:r>
              <a:rPr lang="en-US" sz="13009" b="1" spc="-247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du projet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84282" y="2043103"/>
            <a:ext cx="3518053" cy="286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74"/>
              </a:lnSpc>
            </a:pPr>
            <a:r>
              <a:rPr lang="en-US" sz="16767" b="1" spc="114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557699" y="9231152"/>
            <a:ext cx="7303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632460"/>
            <a:ext cx="7452751" cy="9465526"/>
          </a:xfrm>
          <a:custGeom>
            <a:avLst/>
            <a:gdLst/>
            <a:ahLst/>
            <a:cxnLst/>
            <a:rect l="l" t="t" r="r" b="b"/>
            <a:pathLst>
              <a:path w="7452751" h="9465526">
                <a:moveTo>
                  <a:pt x="0" y="0"/>
                </a:moveTo>
                <a:lnTo>
                  <a:pt x="7452751" y="0"/>
                </a:lnTo>
                <a:lnTo>
                  <a:pt x="7452751" y="9465526"/>
                </a:lnTo>
                <a:lnTo>
                  <a:pt x="0" y="9465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224" r="-26005" b="-5679"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6" name="Freeform 6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7700610" y="1858042"/>
            <a:ext cx="10213924" cy="103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36"/>
              </a:lnSpc>
            </a:pPr>
            <a:r>
              <a:rPr lang="en-US" sz="6025" b="1" spc="-12" dirty="0">
                <a:solidFill>
                  <a:srgbClr val="E600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Organisme d’accueil 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700610" y="3281953"/>
            <a:ext cx="133832" cy="1345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49"/>
              </a:lnSpc>
            </a:pPr>
            <a:r>
              <a:rPr lang="en-US" sz="2951" dirty="0">
                <a:solidFill>
                  <a:srgbClr val="000000"/>
                </a:solidFill>
                <a:latin typeface="Arab Times"/>
                <a:ea typeface="Arab Times"/>
                <a:cs typeface="Arab Times"/>
                <a:sym typeface="Arab Times"/>
              </a:rPr>
              <a:t>• •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00610" y="6063495"/>
            <a:ext cx="5022439" cy="505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4"/>
              </a:lnSpc>
            </a:pPr>
            <a:r>
              <a:rPr lang="en-US" sz="2960" spc="-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r>
              <a:rPr lang="en-US" sz="2960" b="1" spc="-2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Domaines d'Expertise 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019254" y="6540101"/>
            <a:ext cx="6410588" cy="2718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2"/>
              </a:lnSpc>
            </a:pPr>
            <a:r>
              <a:rPr lang="en-US" sz="2932" spc="-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-Développement logiciel. </a:t>
            </a:r>
          </a:p>
          <a:p>
            <a:pPr algn="l">
              <a:lnSpc>
                <a:spcPts val="5512"/>
              </a:lnSpc>
            </a:pPr>
            <a:r>
              <a:rPr lang="en-US" sz="2932" spc="-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-Gestion des infrastructures. </a:t>
            </a:r>
          </a:p>
          <a:p>
            <a:pPr algn="l">
              <a:lnSpc>
                <a:spcPts val="5512"/>
              </a:lnSpc>
            </a:pPr>
            <a:r>
              <a:rPr lang="en-US" sz="2932" spc="-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-Cybersécurité. </a:t>
            </a:r>
          </a:p>
          <a:p>
            <a:pPr algn="l">
              <a:lnSpc>
                <a:spcPts val="5512"/>
              </a:lnSpc>
            </a:pPr>
            <a:r>
              <a:rPr lang="en-US" sz="2932" spc="-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-Data management.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019254" y="3235671"/>
            <a:ext cx="10478391" cy="2716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9"/>
              </a:lnSpc>
            </a:pPr>
            <a:r>
              <a:rPr lang="en-US" sz="2951" b="1" spc="-5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Nom complet :</a:t>
            </a:r>
            <a:r>
              <a:rPr lang="en-US" sz="2951" spc="-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Société Générale Africa Business Services. </a:t>
            </a:r>
            <a:r>
              <a:rPr lang="en-US" sz="2951" b="1" spc="-5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Rôle : </a:t>
            </a:r>
            <a:r>
              <a:rPr lang="en-US" sz="2951" spc="-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Centraliser les services pour les entités africaines du groupe et soutenir la transformation numérique de la banque.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76227" y="356868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913493" y="310410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729073" y="228729"/>
            <a:ext cx="325723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</a:t>
            </a:r>
          </a:p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conception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489647" y="228729"/>
            <a:ext cx="216560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Choix et évaluation du modèle IA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030776" y="310410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376217" y="356868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557699" y="9231152"/>
            <a:ext cx="7303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36641" y="8802786"/>
            <a:ext cx="4227004" cy="179518"/>
            <a:chOff x="0" y="0"/>
            <a:chExt cx="4227004" cy="179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6941" cy="179578"/>
            </a:xfrm>
            <a:custGeom>
              <a:avLst/>
              <a:gdLst/>
              <a:ahLst/>
              <a:cxnLst/>
              <a:rect l="l" t="t" r="r" b="b"/>
              <a:pathLst>
                <a:path w="4226941" h="179578">
                  <a:moveTo>
                    <a:pt x="0" y="179578"/>
                  </a:moveTo>
                  <a:lnTo>
                    <a:pt x="4226941" y="179578"/>
                  </a:lnTo>
                  <a:lnTo>
                    <a:pt x="42269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41391" y="3120514"/>
            <a:ext cx="8945575" cy="5397189"/>
          </a:xfrm>
          <a:custGeom>
            <a:avLst/>
            <a:gdLst/>
            <a:ahLst/>
            <a:cxnLst/>
            <a:rect l="l" t="t" r="r" b="b"/>
            <a:pathLst>
              <a:path w="8945575" h="5397189">
                <a:moveTo>
                  <a:pt x="0" y="0"/>
                </a:moveTo>
                <a:lnTo>
                  <a:pt x="8945576" y="0"/>
                </a:lnTo>
                <a:lnTo>
                  <a:pt x="8945576" y="5397189"/>
                </a:lnTo>
                <a:lnTo>
                  <a:pt x="0" y="5397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00"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41391" y="1588427"/>
            <a:ext cx="6469009" cy="103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36"/>
              </a:lnSpc>
            </a:pPr>
            <a:r>
              <a:rPr lang="en-US" sz="6025" b="1" spc="-12" dirty="0">
                <a:solidFill>
                  <a:srgbClr val="E600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Problématique :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9" name="Freeform 9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676227" y="356868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913493" y="310410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729073" y="228729"/>
            <a:ext cx="325723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</a:t>
            </a:r>
          </a:p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conception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89647" y="228729"/>
            <a:ext cx="216560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Choix et évaluation du modèle IA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030776" y="310410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376217" y="356868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557699" y="9231152"/>
            <a:ext cx="7303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36641" y="8802786"/>
            <a:ext cx="4227004" cy="179518"/>
            <a:chOff x="0" y="0"/>
            <a:chExt cx="4227004" cy="179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6941" cy="179578"/>
            </a:xfrm>
            <a:custGeom>
              <a:avLst/>
              <a:gdLst/>
              <a:ahLst/>
              <a:cxnLst/>
              <a:rect l="l" t="t" r="r" b="b"/>
              <a:pathLst>
                <a:path w="4226941" h="179578">
                  <a:moveTo>
                    <a:pt x="0" y="179578"/>
                  </a:moveTo>
                  <a:lnTo>
                    <a:pt x="4226941" y="179578"/>
                  </a:lnTo>
                  <a:lnTo>
                    <a:pt x="42269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41391" y="3120514"/>
            <a:ext cx="8945575" cy="5397189"/>
          </a:xfrm>
          <a:custGeom>
            <a:avLst/>
            <a:gdLst/>
            <a:ahLst/>
            <a:cxnLst/>
            <a:rect l="l" t="t" r="r" b="b"/>
            <a:pathLst>
              <a:path w="8945575" h="5397189">
                <a:moveTo>
                  <a:pt x="0" y="0"/>
                </a:moveTo>
                <a:lnTo>
                  <a:pt x="8945576" y="0"/>
                </a:lnTo>
                <a:lnTo>
                  <a:pt x="8945576" y="5397189"/>
                </a:lnTo>
                <a:lnTo>
                  <a:pt x="0" y="5397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00"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41391" y="1588427"/>
            <a:ext cx="7535809" cy="103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36"/>
              </a:lnSpc>
            </a:pPr>
            <a:r>
              <a:rPr lang="en-US" sz="6025" b="1" spc="-12" dirty="0">
                <a:solidFill>
                  <a:srgbClr val="E600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Problématique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04150" y="3015739"/>
            <a:ext cx="7443385" cy="3814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4"/>
              </a:lnSpc>
            </a:pPr>
            <a:r>
              <a:rPr lang="en-US" sz="5431" b="1" spc="-1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réalité mensuelle :</a:t>
            </a:r>
          </a:p>
          <a:p>
            <a:pPr algn="l">
              <a:lnSpc>
                <a:spcPts val="7604"/>
              </a:lnSpc>
            </a:pPr>
            <a:r>
              <a:rPr lang="en-US" sz="5431" b="1" dirty="0">
                <a:solidFill>
                  <a:srgbClr val="E600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Environ +100</a:t>
            </a:r>
          </a:p>
          <a:p>
            <a:pPr algn="l">
              <a:lnSpc>
                <a:spcPts val="7604"/>
              </a:lnSpc>
            </a:pPr>
            <a:r>
              <a:rPr lang="en-US" sz="543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incidents signalés par e-mail.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10" name="Freeform 10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676227" y="356868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913493" y="310410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729073" y="228729"/>
            <a:ext cx="325723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</a:t>
            </a:r>
          </a:p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conception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89647" y="228729"/>
            <a:ext cx="216560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Choix et évaluation du modèle IA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030776" y="310410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376217" y="356868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557699" y="9231152"/>
            <a:ext cx="7303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36641" y="8802786"/>
            <a:ext cx="4227004" cy="179518"/>
            <a:chOff x="0" y="0"/>
            <a:chExt cx="4227004" cy="179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6941" cy="179578"/>
            </a:xfrm>
            <a:custGeom>
              <a:avLst/>
              <a:gdLst/>
              <a:ahLst/>
              <a:cxnLst/>
              <a:rect l="l" t="t" r="r" b="b"/>
              <a:pathLst>
                <a:path w="4226941" h="179578">
                  <a:moveTo>
                    <a:pt x="0" y="179578"/>
                  </a:moveTo>
                  <a:lnTo>
                    <a:pt x="4226941" y="179578"/>
                  </a:lnTo>
                  <a:lnTo>
                    <a:pt x="42269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0028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0097986"/>
            <a:ext cx="17477022" cy="189014"/>
            <a:chOff x="0" y="0"/>
            <a:chExt cx="17477016" cy="1890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423892" cy="188976"/>
            </a:xfrm>
            <a:custGeom>
              <a:avLst/>
              <a:gdLst/>
              <a:ahLst/>
              <a:cxnLst/>
              <a:rect l="l" t="t" r="r" b="b"/>
              <a:pathLst>
                <a:path w="17423892" h="188976">
                  <a:moveTo>
                    <a:pt x="0" y="0"/>
                  </a:moveTo>
                  <a:lnTo>
                    <a:pt x="0" y="188976"/>
                  </a:lnTo>
                  <a:lnTo>
                    <a:pt x="17423892" y="188976"/>
                  </a:lnTo>
                  <a:cubicBezTo>
                    <a:pt x="17407254" y="183007"/>
                    <a:pt x="17391253" y="177038"/>
                    <a:pt x="17384903" y="163195"/>
                  </a:cubicBezTo>
                  <a:cubicBezTo>
                    <a:pt x="17371822" y="134493"/>
                    <a:pt x="17346295" y="90932"/>
                    <a:pt x="17330674" y="66675"/>
                  </a:cubicBezTo>
                  <a:cubicBezTo>
                    <a:pt x="17315053" y="42418"/>
                    <a:pt x="17288890" y="0"/>
                    <a:pt x="17288890" y="0"/>
                  </a:cubicBezTo>
                  <a:close/>
                </a:path>
              </a:pathLst>
            </a:custGeom>
            <a:solidFill>
              <a:srgbClr val="CE2C2C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541391" y="3120514"/>
            <a:ext cx="8945575" cy="5397189"/>
          </a:xfrm>
          <a:custGeom>
            <a:avLst/>
            <a:gdLst/>
            <a:ahLst/>
            <a:cxnLst/>
            <a:rect l="l" t="t" r="r" b="b"/>
            <a:pathLst>
              <a:path w="8945575" h="5397189">
                <a:moveTo>
                  <a:pt x="0" y="0"/>
                </a:moveTo>
                <a:lnTo>
                  <a:pt x="8945576" y="0"/>
                </a:lnTo>
                <a:lnTo>
                  <a:pt x="8945576" y="5397189"/>
                </a:lnTo>
                <a:lnTo>
                  <a:pt x="0" y="5397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96956" y="3116466"/>
            <a:ext cx="5991044" cy="5181629"/>
          </a:xfrm>
          <a:custGeom>
            <a:avLst/>
            <a:gdLst/>
            <a:ahLst/>
            <a:cxnLst/>
            <a:rect l="l" t="t" r="r" b="b"/>
            <a:pathLst>
              <a:path w="5991044" h="5181629">
                <a:moveTo>
                  <a:pt x="0" y="0"/>
                </a:moveTo>
                <a:lnTo>
                  <a:pt x="5991044" y="0"/>
                </a:lnTo>
                <a:lnTo>
                  <a:pt x="5991044" y="5181628"/>
                </a:lnTo>
                <a:lnTo>
                  <a:pt x="0" y="5181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261" t="-2092" r="-2057" b="-3858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86967" y="1552575"/>
            <a:ext cx="2922508" cy="8220608"/>
          </a:xfrm>
          <a:custGeom>
            <a:avLst/>
            <a:gdLst/>
            <a:ahLst/>
            <a:cxnLst/>
            <a:rect l="l" t="t" r="r" b="b"/>
            <a:pathLst>
              <a:path w="2922508" h="8220608">
                <a:moveTo>
                  <a:pt x="0" y="0"/>
                </a:moveTo>
                <a:lnTo>
                  <a:pt x="2922508" y="0"/>
                </a:lnTo>
                <a:lnTo>
                  <a:pt x="2922508" y="8220608"/>
                </a:lnTo>
                <a:lnTo>
                  <a:pt x="0" y="822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4390" r="-518692" b="-1223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41391" y="1588427"/>
            <a:ext cx="7916809" cy="103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36"/>
              </a:lnSpc>
            </a:pPr>
            <a:r>
              <a:rPr lang="en-US" sz="6025" b="1" spc="-12" dirty="0">
                <a:solidFill>
                  <a:srgbClr val="E600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Problématique :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63503" y="-63494"/>
            <a:ext cx="18414997" cy="1041644"/>
            <a:chOff x="0" y="0"/>
            <a:chExt cx="18415000" cy="1041641"/>
          </a:xfrm>
        </p:grpSpPr>
        <p:sp>
          <p:nvSpPr>
            <p:cNvPr id="11" name="Freeform 11"/>
            <p:cNvSpPr/>
            <p:nvPr/>
          </p:nvSpPr>
          <p:spPr>
            <a:xfrm>
              <a:off x="15218156" y="66929"/>
              <a:ext cx="3129787" cy="907669"/>
            </a:xfrm>
            <a:custGeom>
              <a:avLst/>
              <a:gdLst/>
              <a:ahLst/>
              <a:cxnLst/>
              <a:rect l="l" t="t" r="r" b="b"/>
              <a:pathLst>
                <a:path w="3129787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2088368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907669"/>
                  </a:moveTo>
                  <a:lnTo>
                    <a:pt x="3129788" y="907669"/>
                  </a:lnTo>
                  <a:lnTo>
                    <a:pt x="31297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8958453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5828665" y="66929"/>
              <a:ext cx="3129788" cy="907669"/>
            </a:xfrm>
            <a:custGeom>
              <a:avLst/>
              <a:gdLst/>
              <a:ahLst/>
              <a:cxnLst/>
              <a:rect l="l" t="t" r="r" b="b"/>
              <a:pathLst>
                <a:path w="3129788" h="907669">
                  <a:moveTo>
                    <a:pt x="0" y="0"/>
                  </a:moveTo>
                  <a:lnTo>
                    <a:pt x="0" y="907669"/>
                  </a:lnTo>
                  <a:lnTo>
                    <a:pt x="3129788" y="907669"/>
                  </a:lnTo>
                  <a:lnTo>
                    <a:pt x="3129788" y="0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698750" y="66929"/>
              <a:ext cx="3129915" cy="907669"/>
            </a:xfrm>
            <a:custGeom>
              <a:avLst/>
              <a:gdLst/>
              <a:ahLst/>
              <a:cxnLst/>
              <a:rect l="l" t="t" r="r" b="b"/>
              <a:pathLst>
                <a:path w="3129915" h="907669">
                  <a:moveTo>
                    <a:pt x="0" y="0"/>
                  </a:moveTo>
                  <a:lnTo>
                    <a:pt x="0" y="907669"/>
                  </a:lnTo>
                  <a:lnTo>
                    <a:pt x="3129915" y="907669"/>
                  </a:lnTo>
                  <a:lnTo>
                    <a:pt x="3129915" y="0"/>
                  </a:lnTo>
                  <a:close/>
                </a:path>
              </a:pathLst>
            </a:custGeom>
            <a:solidFill>
              <a:srgbClr val="CE2C2C">
                <a:alpha val="25098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3500" y="66929"/>
              <a:ext cx="2635250" cy="907669"/>
            </a:xfrm>
            <a:custGeom>
              <a:avLst/>
              <a:gdLst/>
              <a:ahLst/>
              <a:cxnLst/>
              <a:rect l="l" t="t" r="r" b="b"/>
              <a:pathLst>
                <a:path w="2635250" h="907669">
                  <a:moveTo>
                    <a:pt x="0" y="907669"/>
                  </a:moveTo>
                  <a:lnTo>
                    <a:pt x="2635250" y="907669"/>
                  </a:lnTo>
                  <a:lnTo>
                    <a:pt x="26352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63500" y="63500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695321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63500" y="971169"/>
              <a:ext cx="2635250" cy="6985"/>
            </a:xfrm>
            <a:custGeom>
              <a:avLst/>
              <a:gdLst/>
              <a:ahLst/>
              <a:cxnLst/>
              <a:rect l="l" t="t" r="r" b="b"/>
              <a:pathLst>
                <a:path w="2635250" h="6985">
                  <a:moveTo>
                    <a:pt x="0" y="0"/>
                  </a:moveTo>
                  <a:lnTo>
                    <a:pt x="0" y="6985"/>
                  </a:lnTo>
                  <a:lnTo>
                    <a:pt x="2635250" y="6985"/>
                  </a:lnTo>
                  <a:lnTo>
                    <a:pt x="263525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698750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5825109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698750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5828665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8955024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5828665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8958453" y="63500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2084812" y="70485"/>
              <a:ext cx="6985" cy="900684"/>
            </a:xfrm>
            <a:custGeom>
              <a:avLst/>
              <a:gdLst/>
              <a:ahLst/>
              <a:cxnLst/>
              <a:rect l="l" t="t" r="r" b="b"/>
              <a:pathLst>
                <a:path w="6985" h="900684">
                  <a:moveTo>
                    <a:pt x="6985" y="0"/>
                  </a:moveTo>
                  <a:lnTo>
                    <a:pt x="6985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8958453" y="971169"/>
              <a:ext cx="3129915" cy="6985"/>
            </a:xfrm>
            <a:custGeom>
              <a:avLst/>
              <a:gdLst/>
              <a:ahLst/>
              <a:cxnLst/>
              <a:rect l="l" t="t" r="r" b="b"/>
              <a:pathLst>
                <a:path w="3129915" h="6985">
                  <a:moveTo>
                    <a:pt x="0" y="0"/>
                  </a:moveTo>
                  <a:lnTo>
                    <a:pt x="3129915" y="0"/>
                  </a:lnTo>
                  <a:lnTo>
                    <a:pt x="3129915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2088368" y="63500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5214727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2088368" y="971169"/>
              <a:ext cx="3129788" cy="6985"/>
            </a:xfrm>
            <a:custGeom>
              <a:avLst/>
              <a:gdLst/>
              <a:ahLst/>
              <a:cxnLst/>
              <a:rect l="l" t="t" r="r" b="b"/>
              <a:pathLst>
                <a:path w="3129788" h="6985">
                  <a:moveTo>
                    <a:pt x="0" y="0"/>
                  </a:moveTo>
                  <a:lnTo>
                    <a:pt x="3129788" y="0"/>
                  </a:lnTo>
                  <a:lnTo>
                    <a:pt x="3129788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5218156" y="63500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8344514" y="70485"/>
              <a:ext cx="6986" cy="900684"/>
            </a:xfrm>
            <a:custGeom>
              <a:avLst/>
              <a:gdLst/>
              <a:ahLst/>
              <a:cxnLst/>
              <a:rect l="l" t="t" r="r" b="b"/>
              <a:pathLst>
                <a:path w="6986" h="900684">
                  <a:moveTo>
                    <a:pt x="6986" y="0"/>
                  </a:moveTo>
                  <a:lnTo>
                    <a:pt x="6986" y="900684"/>
                  </a:lnTo>
                  <a:lnTo>
                    <a:pt x="0" y="900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5218156" y="971169"/>
              <a:ext cx="3133344" cy="6985"/>
            </a:xfrm>
            <a:custGeom>
              <a:avLst/>
              <a:gdLst/>
              <a:ahLst/>
              <a:cxnLst/>
              <a:rect l="l" t="t" r="r" b="b"/>
              <a:pathLst>
                <a:path w="3133344" h="6985">
                  <a:moveTo>
                    <a:pt x="0" y="0"/>
                  </a:moveTo>
                  <a:lnTo>
                    <a:pt x="3133344" y="0"/>
                  </a:lnTo>
                  <a:lnTo>
                    <a:pt x="3133344" y="6985"/>
                  </a:lnTo>
                  <a:lnTo>
                    <a:pt x="0" y="69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676227" y="356868"/>
            <a:ext cx="1270406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Introduction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913493" y="310410"/>
            <a:ext cx="2657313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Contexte général du projet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729073" y="228729"/>
            <a:ext cx="325723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Étude préliminaire, analyse et</a:t>
            </a:r>
          </a:p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conception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489647" y="228729"/>
            <a:ext cx="216560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 Choix et évaluation du modèle IA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030776" y="310410"/>
            <a:ext cx="1123407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Réalisation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376217" y="356868"/>
            <a:ext cx="2679135" cy="265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556" b="1" dirty="0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Conclusion et perspectives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557699" y="9231152"/>
            <a:ext cx="730301" cy="96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2"/>
              </a:lnSpc>
            </a:pPr>
            <a:r>
              <a:rPr lang="en-US" sz="5651" b="1" dirty="0">
                <a:solidFill>
                  <a:srgbClr val="181817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1164</Words>
  <Application>Microsoft Office PowerPoint</Application>
  <PresentationFormat>Personnalisé</PresentationFormat>
  <Paragraphs>379</Paragraphs>
  <Slides>38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53" baseType="lpstr">
      <vt:lpstr>Poppins Medium</vt:lpstr>
      <vt:lpstr>Open Sans</vt:lpstr>
      <vt:lpstr>Source Han Sans JP Heavy</vt:lpstr>
      <vt:lpstr>Open Sans Bold</vt:lpstr>
      <vt:lpstr>Open Sans Bold Italics</vt:lpstr>
      <vt:lpstr>Calibri</vt:lpstr>
      <vt:lpstr>Arab Times</vt:lpstr>
      <vt:lpstr>Source Sans Pro</vt:lpstr>
      <vt:lpstr>IBM Plex Sans Condensed Bold</vt:lpstr>
      <vt:lpstr>Source Sans Pro Bold</vt:lpstr>
      <vt:lpstr>Source Han Sans JP</vt:lpstr>
      <vt:lpstr>IBM Plex Sans</vt:lpstr>
      <vt:lpstr>Arial</vt:lpstr>
      <vt:lpstr>Source Han Sans JP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pfe-1 (2).pdf</dc:title>
  <dc:creator>hP</dc:creator>
  <cp:lastModifiedBy>Salma El Miniani</cp:lastModifiedBy>
  <cp:revision>8</cp:revision>
  <dcterms:created xsi:type="dcterms:W3CDTF">2006-08-16T00:00:00Z</dcterms:created>
  <dcterms:modified xsi:type="dcterms:W3CDTF">2025-07-21T16:11:15Z</dcterms:modified>
  <dc:identifier>DAGszELhRwU</dc:identifier>
</cp:coreProperties>
</file>